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64350" cy="9998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750" y="-24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8A9F8-A359-4B79-AE4E-1EC1914B2924}" type="datetimeFigureOut">
              <a:rPr lang="es-ES" smtClean="0"/>
              <a:pPr/>
              <a:t>25/01/2018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C26B2-D5FF-4E81-87FD-01A46F73FB1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57 Grupo"/>
          <p:cNvGrpSpPr/>
          <p:nvPr/>
        </p:nvGrpSpPr>
        <p:grpSpPr>
          <a:xfrm>
            <a:off x="1178695" y="763780"/>
            <a:ext cx="6572296" cy="5750735"/>
            <a:chOff x="1142976" y="214290"/>
            <a:chExt cx="6572296" cy="5750735"/>
          </a:xfrm>
        </p:grpSpPr>
        <p:grpSp>
          <p:nvGrpSpPr>
            <p:cNvPr id="43" name="42 Grupo"/>
            <p:cNvGrpSpPr/>
            <p:nvPr/>
          </p:nvGrpSpPr>
          <p:grpSpPr>
            <a:xfrm>
              <a:off x="1142976" y="214290"/>
              <a:ext cx="6572296" cy="5750735"/>
              <a:chOff x="1285852" y="357166"/>
              <a:chExt cx="6572296" cy="5750735"/>
            </a:xfrm>
          </p:grpSpPr>
          <p:grpSp>
            <p:nvGrpSpPr>
              <p:cNvPr id="77" name="76 Grupo"/>
              <p:cNvGrpSpPr/>
              <p:nvPr/>
            </p:nvGrpSpPr>
            <p:grpSpPr>
              <a:xfrm>
                <a:off x="1285852" y="357166"/>
                <a:ext cx="6572296" cy="5750735"/>
                <a:chOff x="1142976" y="0"/>
                <a:chExt cx="6572296" cy="5750735"/>
              </a:xfrm>
            </p:grpSpPr>
            <p:sp>
              <p:nvSpPr>
                <p:cNvPr id="2" name="1 Rectángulo"/>
                <p:cNvSpPr/>
                <p:nvPr/>
              </p:nvSpPr>
              <p:spPr>
                <a:xfrm>
                  <a:off x="1142976" y="785794"/>
                  <a:ext cx="2286016" cy="50006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sz="1200" dirty="0" smtClean="0"/>
                    <a:t>Ingreso de la solicitud escrita y documentación adjunta.</a:t>
                  </a:r>
                  <a:endParaRPr lang="es-ES" sz="1200" dirty="0"/>
                </a:p>
              </p:txBody>
            </p:sp>
            <p:cxnSp>
              <p:nvCxnSpPr>
                <p:cNvPr id="4" name="3 Conector recto"/>
                <p:cNvCxnSpPr/>
                <p:nvPr/>
              </p:nvCxnSpPr>
              <p:spPr>
                <a:xfrm rot="5400000">
                  <a:off x="2393935" y="3107529"/>
                  <a:ext cx="4928428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7 CuadroTexto"/>
                <p:cNvSpPr txBox="1"/>
                <p:nvPr/>
              </p:nvSpPr>
              <p:spPr>
                <a:xfrm>
                  <a:off x="1357290" y="0"/>
                  <a:ext cx="228601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s-ES" sz="1400" b="1" dirty="0" smtClean="0"/>
                    <a:t>Solicitante </a:t>
                  </a:r>
                  <a:endParaRPr lang="es-ES" sz="1400" b="1" dirty="0"/>
                </a:p>
              </p:txBody>
            </p:sp>
            <p:sp>
              <p:nvSpPr>
                <p:cNvPr id="9" name="8 CuadroTexto"/>
                <p:cNvSpPr txBox="1"/>
                <p:nvPr/>
              </p:nvSpPr>
              <p:spPr>
                <a:xfrm>
                  <a:off x="5643570" y="0"/>
                  <a:ext cx="192882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s-ES" sz="1400" b="1" dirty="0" smtClean="0"/>
                    <a:t>SEPESCA</a:t>
                  </a:r>
                  <a:endParaRPr lang="es-ES" sz="1400" b="1" dirty="0"/>
                </a:p>
              </p:txBody>
            </p:sp>
            <p:sp>
              <p:nvSpPr>
                <p:cNvPr id="10" name="9 Rectángulo"/>
                <p:cNvSpPr/>
                <p:nvPr/>
              </p:nvSpPr>
              <p:spPr>
                <a:xfrm>
                  <a:off x="5429256" y="785818"/>
                  <a:ext cx="2286016" cy="57150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sz="1200" dirty="0" smtClean="0"/>
                    <a:t>Recepción de la solicitud </a:t>
                  </a:r>
                  <a:endParaRPr lang="es-ES" sz="1200" dirty="0"/>
                </a:p>
              </p:txBody>
            </p:sp>
            <p:cxnSp>
              <p:nvCxnSpPr>
                <p:cNvPr id="16" name="15 Conector recto de flecha"/>
                <p:cNvCxnSpPr/>
                <p:nvPr/>
              </p:nvCxnSpPr>
              <p:spPr>
                <a:xfrm>
                  <a:off x="3428992" y="1071546"/>
                  <a:ext cx="2000264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" name="58 Rectángulo redondeado"/>
                <p:cNvSpPr/>
                <p:nvPr/>
              </p:nvSpPr>
              <p:spPr>
                <a:xfrm>
                  <a:off x="6071404" y="5393545"/>
                  <a:ext cx="1214446" cy="357190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dirty="0" smtClean="0"/>
                    <a:t>FIN </a:t>
                  </a:r>
                  <a:endParaRPr lang="es-ES" dirty="0"/>
                </a:p>
              </p:txBody>
            </p:sp>
            <p:sp>
              <p:nvSpPr>
                <p:cNvPr id="60" name="59 Rectángulo redondeado"/>
                <p:cNvSpPr/>
                <p:nvPr/>
              </p:nvSpPr>
              <p:spPr>
                <a:xfrm>
                  <a:off x="1928794" y="357166"/>
                  <a:ext cx="1000132" cy="285752"/>
                </a:xfrm>
                <a:prstGeom prst="round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s-ES" dirty="0" smtClean="0"/>
                    <a:t>INICIO</a:t>
                  </a:r>
                  <a:endParaRPr lang="es-ES" dirty="0"/>
                </a:p>
              </p:txBody>
            </p:sp>
            <p:cxnSp>
              <p:nvCxnSpPr>
                <p:cNvPr id="72" name="71 Conector recto"/>
                <p:cNvCxnSpPr/>
                <p:nvPr/>
              </p:nvCxnSpPr>
              <p:spPr>
                <a:xfrm rot="5400000">
                  <a:off x="2286778" y="713562"/>
                  <a:ext cx="28575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73 Conector recto"/>
                <p:cNvCxnSpPr/>
                <p:nvPr/>
              </p:nvCxnSpPr>
              <p:spPr>
                <a:xfrm rot="5400000">
                  <a:off x="6501620" y="4714114"/>
                  <a:ext cx="4286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28 Rectángulo"/>
              <p:cNvSpPr/>
              <p:nvPr/>
            </p:nvSpPr>
            <p:spPr>
              <a:xfrm>
                <a:off x="6000760" y="2000240"/>
                <a:ext cx="1643074" cy="4286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dirty="0" smtClean="0"/>
                  <a:t>Análisis y cotejo de documentos </a:t>
                </a:r>
                <a:endParaRPr lang="es-ES" sz="1200" dirty="0"/>
              </a:p>
            </p:txBody>
          </p:sp>
          <p:sp>
            <p:nvSpPr>
              <p:cNvPr id="30" name="29 Rombo"/>
              <p:cNvSpPr/>
              <p:nvPr/>
            </p:nvSpPr>
            <p:spPr>
              <a:xfrm>
                <a:off x="5929322" y="2643182"/>
                <a:ext cx="1571636" cy="1071570"/>
              </a:xfrm>
              <a:prstGeom prst="diamond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000" dirty="0" smtClean="0"/>
                  <a:t>Aprobación </a:t>
                </a:r>
                <a:endParaRPr lang="es-ES" sz="1000" dirty="0"/>
              </a:p>
            </p:txBody>
          </p:sp>
          <p:sp>
            <p:nvSpPr>
              <p:cNvPr id="31" name="30 Rectángulo"/>
              <p:cNvSpPr/>
              <p:nvPr/>
            </p:nvSpPr>
            <p:spPr>
              <a:xfrm>
                <a:off x="1419514" y="3922247"/>
                <a:ext cx="2428892" cy="50006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1200" dirty="0" smtClean="0"/>
                  <a:t>Se contacta al Solicitante</a:t>
                </a:r>
                <a:endParaRPr lang="es-ES" sz="1200" dirty="0"/>
              </a:p>
            </p:txBody>
          </p:sp>
          <p:cxnSp>
            <p:nvCxnSpPr>
              <p:cNvPr id="33" name="32 Conector recto"/>
              <p:cNvCxnSpPr>
                <a:stCxn id="10" idx="2"/>
                <a:endCxn id="30" idx="2"/>
              </p:cNvCxnSpPr>
              <p:nvPr/>
            </p:nvCxnSpPr>
            <p:spPr>
              <a:xfrm rot="5400000">
                <a:off x="5715008" y="2714620"/>
                <a:ext cx="2000264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44 Rectángulo"/>
            <p:cNvSpPr/>
            <p:nvPr/>
          </p:nvSpPr>
          <p:spPr>
            <a:xfrm>
              <a:off x="5857884" y="4500571"/>
              <a:ext cx="1500198" cy="7834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200" dirty="0"/>
                <a:t>Firma de recibo </a:t>
              </a:r>
              <a:r>
                <a:rPr lang="es-ES" sz="1200" dirty="0" smtClean="0"/>
                <a:t>, </a:t>
              </a:r>
              <a:r>
                <a:rPr lang="es-ES" sz="1200" dirty="0"/>
                <a:t>póliza de pago </a:t>
              </a:r>
              <a:r>
                <a:rPr lang="es-ES" sz="1200" dirty="0" smtClean="0"/>
                <a:t>y se entrega el</a:t>
              </a:r>
              <a:r>
                <a:rPr lang="es-ES" sz="1200" dirty="0" smtClean="0"/>
                <a:t> </a:t>
              </a:r>
              <a:r>
                <a:rPr lang="es-ES" sz="1200" dirty="0" smtClean="0"/>
                <a:t>apoyo</a:t>
              </a:r>
              <a:endParaRPr lang="es-ES" sz="1200" dirty="0"/>
            </a:p>
          </p:txBody>
        </p:sp>
      </p:grpSp>
      <p:sp>
        <p:nvSpPr>
          <p:cNvPr id="24" name="23 Rectángulo"/>
          <p:cNvSpPr/>
          <p:nvPr/>
        </p:nvSpPr>
        <p:spPr>
          <a:xfrm>
            <a:off x="714348" y="0"/>
            <a:ext cx="75009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dirty="0" smtClean="0"/>
              <a:t>PROCESO DEL PROGRAMA</a:t>
            </a:r>
          </a:p>
          <a:p>
            <a:pPr algn="ctr"/>
            <a:r>
              <a:rPr lang="es-ES" sz="1400" dirty="0" smtClean="0"/>
              <a:t>Aprovechamiento Sustentable de la Pesca, Componente Actividades de </a:t>
            </a:r>
            <a:r>
              <a:rPr lang="es-ES" sz="1400" dirty="0"/>
              <a:t>A</a:t>
            </a:r>
            <a:r>
              <a:rPr lang="es-ES" sz="1400" dirty="0" smtClean="0"/>
              <a:t>poyo Administrativo, Actividades de la Oficina del Titular</a:t>
            </a:r>
          </a:p>
        </p:txBody>
      </p:sp>
      <p:sp>
        <p:nvSpPr>
          <p:cNvPr id="25" name="24 Rectángulo"/>
          <p:cNvSpPr/>
          <p:nvPr/>
        </p:nvSpPr>
        <p:spPr>
          <a:xfrm>
            <a:off x="1142976" y="3286124"/>
            <a:ext cx="185738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Respuesta por escrito al solicitante</a:t>
            </a:r>
            <a:endParaRPr lang="es-ES" sz="12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5031832" y="4465613"/>
            <a:ext cx="42862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/>
              <a:t>si</a:t>
            </a:r>
            <a:endParaRPr lang="es-ES" sz="1600" dirty="0"/>
          </a:p>
        </p:txBody>
      </p:sp>
      <p:cxnSp>
        <p:nvCxnSpPr>
          <p:cNvPr id="32" name="31 Conector recto"/>
          <p:cNvCxnSpPr/>
          <p:nvPr/>
        </p:nvCxnSpPr>
        <p:spPr>
          <a:xfrm rot="10800000">
            <a:off x="3000364" y="3571876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4929190" y="3429000"/>
            <a:ext cx="42862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No </a:t>
            </a:r>
            <a:endParaRPr lang="es-ES" sz="1200" dirty="0"/>
          </a:p>
        </p:txBody>
      </p:sp>
      <p:cxnSp>
        <p:nvCxnSpPr>
          <p:cNvPr id="38" name="37 Forma"/>
          <p:cNvCxnSpPr>
            <a:stCxn id="25" idx="1"/>
          </p:cNvCxnSpPr>
          <p:nvPr/>
        </p:nvCxnSpPr>
        <p:spPr>
          <a:xfrm rot="10800000" flipV="1">
            <a:off x="845394" y="3500438"/>
            <a:ext cx="297582" cy="284786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/>
          <p:cNvCxnSpPr>
            <a:stCxn id="30" idx="2"/>
          </p:cNvCxnSpPr>
          <p:nvPr/>
        </p:nvCxnSpPr>
        <p:spPr>
          <a:xfrm>
            <a:off x="6607983" y="4121366"/>
            <a:ext cx="15960" cy="347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6"/>
          <p:cNvSpPr/>
          <p:nvPr/>
        </p:nvSpPr>
        <p:spPr>
          <a:xfrm>
            <a:off x="5909563" y="4515241"/>
            <a:ext cx="1428760" cy="2948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Se gestiona el pago</a:t>
            </a:r>
            <a:endParaRPr lang="es-MX" sz="1200" dirty="0"/>
          </a:p>
        </p:txBody>
      </p:sp>
      <p:cxnSp>
        <p:nvCxnSpPr>
          <p:cNvPr id="20" name="Conector recto 19"/>
          <p:cNvCxnSpPr>
            <a:stCxn id="26" idx="3"/>
          </p:cNvCxnSpPr>
          <p:nvPr/>
        </p:nvCxnSpPr>
        <p:spPr>
          <a:xfrm>
            <a:off x="5460460" y="4634890"/>
            <a:ext cx="3617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3741249" y="4634890"/>
            <a:ext cx="11522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angular 34"/>
          <p:cNvCxnSpPr>
            <a:stCxn id="31" idx="2"/>
          </p:cNvCxnSpPr>
          <p:nvPr/>
        </p:nvCxnSpPr>
        <p:spPr>
          <a:xfrm rot="16200000" flipH="1">
            <a:off x="3801070" y="3554659"/>
            <a:ext cx="639670" cy="31882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>
            <a:stCxn id="45" idx="2"/>
          </p:cNvCxnSpPr>
          <p:nvPr/>
        </p:nvCxnSpPr>
        <p:spPr>
          <a:xfrm>
            <a:off x="6643702" y="5833541"/>
            <a:ext cx="0" cy="248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/>
          <p:nvPr/>
        </p:nvCxnSpPr>
        <p:spPr>
          <a:xfrm>
            <a:off x="863253" y="6324250"/>
            <a:ext cx="5243870" cy="24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71</Words>
  <Application>Microsoft Office PowerPoint</Application>
  <PresentationFormat>Presentación en pantalla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quintin</dc:creator>
  <cp:lastModifiedBy>Nalleli Berenice Ake Ake</cp:lastModifiedBy>
  <cp:revision>9</cp:revision>
  <dcterms:created xsi:type="dcterms:W3CDTF">2017-04-26T20:47:45Z</dcterms:created>
  <dcterms:modified xsi:type="dcterms:W3CDTF">2018-01-25T20:35:22Z</dcterms:modified>
</cp:coreProperties>
</file>