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7D5FDE-9B8C-4C4E-98E9-E132CAC0CF57}" type="doc">
      <dgm:prSet loTypeId="urn:microsoft.com/office/officeart/2005/8/layout/hierarchy1" loCatId="hierarchy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s-MX"/>
        </a:p>
      </dgm:t>
    </dgm:pt>
    <dgm:pt modelId="{C7B4B62B-6D21-4898-A358-F8C2467D3B86}">
      <dgm:prSet phldrT="[Texto]"/>
      <dgm:spPr/>
      <dgm:t>
        <a:bodyPr/>
        <a:lstStyle/>
        <a:p>
          <a:r>
            <a:rPr lang="es-MX" dirty="0" smtClean="0"/>
            <a:t>PRESIDENCIA</a:t>
          </a:r>
          <a:endParaRPr lang="es-MX" dirty="0"/>
        </a:p>
      </dgm:t>
    </dgm:pt>
    <dgm:pt modelId="{03B86E44-4B63-4149-955E-6F62A6223C7B}" type="parTrans" cxnId="{645BFF0F-A6FA-4041-9D81-54A9041A247A}">
      <dgm:prSet/>
      <dgm:spPr/>
      <dgm:t>
        <a:bodyPr/>
        <a:lstStyle/>
        <a:p>
          <a:endParaRPr lang="es-MX"/>
        </a:p>
      </dgm:t>
    </dgm:pt>
    <dgm:pt modelId="{86B4D933-EEC6-4219-8197-8884B0632B7E}" type="sibTrans" cxnId="{645BFF0F-A6FA-4041-9D81-54A9041A247A}">
      <dgm:prSet/>
      <dgm:spPr/>
      <dgm:t>
        <a:bodyPr/>
        <a:lstStyle/>
        <a:p>
          <a:endParaRPr lang="es-MX"/>
        </a:p>
      </dgm:t>
    </dgm:pt>
    <dgm:pt modelId="{FAF17D21-D73D-44C1-B2B5-F13FFE6594D0}">
      <dgm:prSet phldrT="[Texto]"/>
      <dgm:spPr/>
      <dgm:t>
        <a:bodyPr/>
        <a:lstStyle/>
        <a:p>
          <a:r>
            <a:rPr lang="es-MX" dirty="0" smtClean="0"/>
            <a:t>SECRETARÍA GENERAL</a:t>
          </a:r>
          <a:endParaRPr lang="es-MX" dirty="0"/>
        </a:p>
      </dgm:t>
    </dgm:pt>
    <dgm:pt modelId="{29A908C9-D700-4375-B4EC-73C333162DAA}" type="sibTrans" cxnId="{DB7AC12D-AAA2-4E72-884B-B0AC1F9BD9F6}">
      <dgm:prSet/>
      <dgm:spPr/>
      <dgm:t>
        <a:bodyPr/>
        <a:lstStyle/>
        <a:p>
          <a:endParaRPr lang="es-MX"/>
        </a:p>
      </dgm:t>
    </dgm:pt>
    <dgm:pt modelId="{B7B5733C-6CAF-4752-BDE0-83F006E3563B}" type="parTrans" cxnId="{DB7AC12D-AAA2-4E72-884B-B0AC1F9BD9F6}">
      <dgm:prSet/>
      <dgm:spPr/>
      <dgm:t>
        <a:bodyPr/>
        <a:lstStyle/>
        <a:p>
          <a:endParaRPr lang="es-MX"/>
        </a:p>
      </dgm:t>
    </dgm:pt>
    <dgm:pt modelId="{8148A166-E83C-419A-ADEF-FC8DA1748447}">
      <dgm:prSet/>
      <dgm:spPr/>
      <dgm:t>
        <a:bodyPr/>
        <a:lstStyle/>
        <a:p>
          <a:r>
            <a:rPr lang="es-MX" dirty="0" smtClean="0"/>
            <a:t>CONVENIOS</a:t>
          </a:r>
          <a:endParaRPr lang="es-MX" dirty="0"/>
        </a:p>
      </dgm:t>
    </dgm:pt>
    <dgm:pt modelId="{CBD1BCF1-2EBD-45C6-B025-2A1E14123274}" type="parTrans" cxnId="{36A93042-3B2F-4990-AC4D-11A4F0050776}">
      <dgm:prSet/>
      <dgm:spPr/>
      <dgm:t>
        <a:bodyPr/>
        <a:lstStyle/>
        <a:p>
          <a:endParaRPr lang="es-MX"/>
        </a:p>
      </dgm:t>
    </dgm:pt>
    <dgm:pt modelId="{B0DDC6B2-E346-4ADB-B059-557497D1BC35}" type="sibTrans" cxnId="{36A93042-3B2F-4990-AC4D-11A4F0050776}">
      <dgm:prSet/>
      <dgm:spPr/>
      <dgm:t>
        <a:bodyPr/>
        <a:lstStyle/>
        <a:p>
          <a:endParaRPr lang="es-MX"/>
        </a:p>
      </dgm:t>
    </dgm:pt>
    <dgm:pt modelId="{EBA24B90-73BF-4D55-9E81-C5BD4FD9E768}">
      <dgm:prSet/>
      <dgm:spPr/>
      <dgm:t>
        <a:bodyPr/>
        <a:lstStyle/>
        <a:p>
          <a:r>
            <a:rPr lang="es-MX" dirty="0" smtClean="0"/>
            <a:t>ACTUARIOS</a:t>
          </a:r>
          <a:endParaRPr lang="es-MX" dirty="0"/>
        </a:p>
      </dgm:t>
    </dgm:pt>
    <dgm:pt modelId="{63AD9E8A-29D5-4DC8-8F1E-3E3FB845D8D5}" type="parTrans" cxnId="{D773A533-A2A5-4B13-B0C5-FBD27156BBD6}">
      <dgm:prSet/>
      <dgm:spPr/>
      <dgm:t>
        <a:bodyPr/>
        <a:lstStyle/>
        <a:p>
          <a:endParaRPr lang="es-MX"/>
        </a:p>
      </dgm:t>
    </dgm:pt>
    <dgm:pt modelId="{A85E8161-5BB4-4313-BF1B-4B7F9219F82C}" type="sibTrans" cxnId="{D773A533-A2A5-4B13-B0C5-FBD27156BBD6}">
      <dgm:prSet/>
      <dgm:spPr/>
      <dgm:t>
        <a:bodyPr/>
        <a:lstStyle/>
        <a:p>
          <a:endParaRPr lang="es-MX"/>
        </a:p>
      </dgm:t>
    </dgm:pt>
    <dgm:pt modelId="{B37EEA69-B67C-44C4-B22A-896C59C7881A}">
      <dgm:prSet/>
      <dgm:spPr/>
      <dgm:t>
        <a:bodyPr/>
        <a:lstStyle/>
        <a:p>
          <a:r>
            <a:rPr lang="es-MX" dirty="0" smtClean="0"/>
            <a:t>AUXILIARES DE JUNTA</a:t>
          </a:r>
          <a:endParaRPr lang="es-MX" dirty="0"/>
        </a:p>
      </dgm:t>
    </dgm:pt>
    <dgm:pt modelId="{9E7F3196-F8CB-4685-825D-48A8EA1284CA}" type="parTrans" cxnId="{21D52305-1304-4777-973A-9E715C80666F}">
      <dgm:prSet/>
      <dgm:spPr/>
      <dgm:t>
        <a:bodyPr/>
        <a:lstStyle/>
        <a:p>
          <a:endParaRPr lang="es-MX"/>
        </a:p>
      </dgm:t>
    </dgm:pt>
    <dgm:pt modelId="{AF390621-5990-40AD-8819-1F7F4A35F58E}" type="sibTrans" cxnId="{21D52305-1304-4777-973A-9E715C80666F}">
      <dgm:prSet/>
      <dgm:spPr/>
      <dgm:t>
        <a:bodyPr/>
        <a:lstStyle/>
        <a:p>
          <a:endParaRPr lang="es-MX"/>
        </a:p>
      </dgm:t>
    </dgm:pt>
    <dgm:pt modelId="{56F79136-5205-48C9-9F2B-4A667A7B8171}">
      <dgm:prSet/>
      <dgm:spPr/>
      <dgm:t>
        <a:bodyPr/>
        <a:lstStyle/>
        <a:p>
          <a:r>
            <a:rPr lang="es-MX" dirty="0" smtClean="0"/>
            <a:t>AMPARO</a:t>
          </a:r>
          <a:endParaRPr lang="es-MX" dirty="0"/>
        </a:p>
      </dgm:t>
    </dgm:pt>
    <dgm:pt modelId="{FED8FFBC-98D8-40CC-8F47-BE46BA2E1D69}" type="parTrans" cxnId="{48D4D826-A1B4-4D32-89FC-00D37B611782}">
      <dgm:prSet/>
      <dgm:spPr/>
      <dgm:t>
        <a:bodyPr/>
        <a:lstStyle/>
        <a:p>
          <a:endParaRPr lang="es-MX"/>
        </a:p>
      </dgm:t>
    </dgm:pt>
    <dgm:pt modelId="{3DC201B6-B5AB-4E6D-AAAF-5901231714DC}" type="sibTrans" cxnId="{48D4D826-A1B4-4D32-89FC-00D37B611782}">
      <dgm:prSet/>
      <dgm:spPr/>
      <dgm:t>
        <a:bodyPr/>
        <a:lstStyle/>
        <a:p>
          <a:endParaRPr lang="es-MX"/>
        </a:p>
      </dgm:t>
    </dgm:pt>
    <dgm:pt modelId="{05261477-177A-4E35-9151-015BF12A9AEB}">
      <dgm:prSet/>
      <dgm:spPr/>
      <dgm:t>
        <a:bodyPr/>
        <a:lstStyle/>
        <a:p>
          <a:r>
            <a:rPr lang="es-MX" dirty="0" smtClean="0"/>
            <a:t>MESA DE AUDIENCIA</a:t>
          </a:r>
          <a:endParaRPr lang="es-MX" dirty="0"/>
        </a:p>
      </dgm:t>
    </dgm:pt>
    <dgm:pt modelId="{5B41E0C6-5677-492B-BD43-A5A6DB8A234B}" type="parTrans" cxnId="{63E66DE2-C523-401B-BDA0-C8DB7D618CC5}">
      <dgm:prSet/>
      <dgm:spPr/>
      <dgm:t>
        <a:bodyPr/>
        <a:lstStyle/>
        <a:p>
          <a:endParaRPr lang="es-MX"/>
        </a:p>
      </dgm:t>
    </dgm:pt>
    <dgm:pt modelId="{45BFCE16-16A8-4113-9DF0-3849189F312B}" type="sibTrans" cxnId="{63E66DE2-C523-401B-BDA0-C8DB7D618CC5}">
      <dgm:prSet/>
      <dgm:spPr/>
      <dgm:t>
        <a:bodyPr/>
        <a:lstStyle/>
        <a:p>
          <a:endParaRPr lang="es-MX"/>
        </a:p>
      </dgm:t>
    </dgm:pt>
    <dgm:pt modelId="{1EBDD9EE-E349-444A-AE8F-5D454E758A37}">
      <dgm:prSet/>
      <dgm:spPr/>
      <dgm:t>
        <a:bodyPr/>
        <a:lstStyle/>
        <a:p>
          <a:r>
            <a:rPr lang="es-MX" dirty="0" smtClean="0"/>
            <a:t>OFICIALIA DE PARTES</a:t>
          </a:r>
          <a:endParaRPr lang="es-MX" dirty="0"/>
        </a:p>
      </dgm:t>
    </dgm:pt>
    <dgm:pt modelId="{6300B8EF-3DBA-44EF-95CC-BD28E69FF4D6}" type="parTrans" cxnId="{CD3DFD2A-767A-4725-A5DE-91903194560D}">
      <dgm:prSet/>
      <dgm:spPr/>
      <dgm:t>
        <a:bodyPr/>
        <a:lstStyle/>
        <a:p>
          <a:endParaRPr lang="es-MX"/>
        </a:p>
      </dgm:t>
    </dgm:pt>
    <dgm:pt modelId="{772D592E-C4AA-4145-B7CE-81A10B39AC5E}" type="sibTrans" cxnId="{CD3DFD2A-767A-4725-A5DE-91903194560D}">
      <dgm:prSet/>
      <dgm:spPr/>
      <dgm:t>
        <a:bodyPr/>
        <a:lstStyle/>
        <a:p>
          <a:endParaRPr lang="es-MX"/>
        </a:p>
      </dgm:t>
    </dgm:pt>
    <dgm:pt modelId="{BE89BC09-CFA1-4B7F-9610-94A8531D8702}" type="pres">
      <dgm:prSet presAssocID="{E27D5FDE-9B8C-4C4E-98E9-E132CAC0CF5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A2E6218-88D0-4458-8A05-C7528D5ED578}" type="pres">
      <dgm:prSet presAssocID="{C7B4B62B-6D21-4898-A358-F8C2467D3B86}" presName="hierRoot1" presStyleCnt="0"/>
      <dgm:spPr/>
    </dgm:pt>
    <dgm:pt modelId="{82DECDB7-6EFD-45CB-83E2-3CF59C4C45C0}" type="pres">
      <dgm:prSet presAssocID="{C7B4B62B-6D21-4898-A358-F8C2467D3B86}" presName="composite" presStyleCnt="0"/>
      <dgm:spPr/>
    </dgm:pt>
    <dgm:pt modelId="{F3016EC9-B76E-4963-A724-76B8884040E0}" type="pres">
      <dgm:prSet presAssocID="{C7B4B62B-6D21-4898-A358-F8C2467D3B86}" presName="background" presStyleLbl="node0" presStyleIdx="0" presStyleCnt="1"/>
      <dgm:spPr/>
    </dgm:pt>
    <dgm:pt modelId="{EECC91F4-2BF4-4DF8-8A59-62CB9FB5CD7B}" type="pres">
      <dgm:prSet presAssocID="{C7B4B62B-6D21-4898-A358-F8C2467D3B86}" presName="text" presStyleLbl="fgAcc0" presStyleIdx="0" presStyleCnt="1">
        <dgm:presLayoutVars>
          <dgm:chPref val="3"/>
        </dgm:presLayoutVars>
      </dgm:prSet>
      <dgm:spPr/>
    </dgm:pt>
    <dgm:pt modelId="{45A2E739-478B-4E80-B1DC-1910A5FD5104}" type="pres">
      <dgm:prSet presAssocID="{C7B4B62B-6D21-4898-A358-F8C2467D3B86}" presName="hierChild2" presStyleCnt="0"/>
      <dgm:spPr/>
    </dgm:pt>
    <dgm:pt modelId="{29D07120-EEFA-495F-A6C9-261370CE10B8}" type="pres">
      <dgm:prSet presAssocID="{B7B5733C-6CAF-4752-BDE0-83F006E3563B}" presName="Name10" presStyleLbl="parChTrans1D2" presStyleIdx="0" presStyleCnt="1"/>
      <dgm:spPr/>
    </dgm:pt>
    <dgm:pt modelId="{F49994CF-9049-41DA-B7C7-6F626171CB87}" type="pres">
      <dgm:prSet presAssocID="{FAF17D21-D73D-44C1-B2B5-F13FFE6594D0}" presName="hierRoot2" presStyleCnt="0"/>
      <dgm:spPr/>
    </dgm:pt>
    <dgm:pt modelId="{3B539B5C-CEFB-432C-870B-C030E37F0B38}" type="pres">
      <dgm:prSet presAssocID="{FAF17D21-D73D-44C1-B2B5-F13FFE6594D0}" presName="composite2" presStyleCnt="0"/>
      <dgm:spPr/>
    </dgm:pt>
    <dgm:pt modelId="{46ABBD07-1542-4701-831A-2E33590D456F}" type="pres">
      <dgm:prSet presAssocID="{FAF17D21-D73D-44C1-B2B5-F13FFE6594D0}" presName="background2" presStyleLbl="node2" presStyleIdx="0" presStyleCnt="1"/>
      <dgm:spPr/>
    </dgm:pt>
    <dgm:pt modelId="{0161784A-9813-4A58-96B9-10453B1FEFE4}" type="pres">
      <dgm:prSet presAssocID="{FAF17D21-D73D-44C1-B2B5-F13FFE6594D0}" presName="text2" presStyleLbl="fgAcc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63B9AED-4687-47EA-B6DC-C17B79009746}" type="pres">
      <dgm:prSet presAssocID="{FAF17D21-D73D-44C1-B2B5-F13FFE6594D0}" presName="hierChild3" presStyleCnt="0"/>
      <dgm:spPr/>
    </dgm:pt>
    <dgm:pt modelId="{C9E593DF-2C32-4F8B-8454-5B099E0DF020}" type="pres">
      <dgm:prSet presAssocID="{63AD9E8A-29D5-4DC8-8F1E-3E3FB845D8D5}" presName="Name17" presStyleLbl="parChTrans1D3" presStyleIdx="0" presStyleCnt="5"/>
      <dgm:spPr/>
    </dgm:pt>
    <dgm:pt modelId="{5E9F0F42-4861-4170-B7D7-E1BC0EAA1DE0}" type="pres">
      <dgm:prSet presAssocID="{EBA24B90-73BF-4D55-9E81-C5BD4FD9E768}" presName="hierRoot3" presStyleCnt="0"/>
      <dgm:spPr/>
    </dgm:pt>
    <dgm:pt modelId="{918858D9-14F4-4BF9-BD56-1223EAE414BF}" type="pres">
      <dgm:prSet presAssocID="{EBA24B90-73BF-4D55-9E81-C5BD4FD9E768}" presName="composite3" presStyleCnt="0"/>
      <dgm:spPr/>
    </dgm:pt>
    <dgm:pt modelId="{7A6F2F99-8D4C-4EE3-9FD1-7AF96AEDB2D6}" type="pres">
      <dgm:prSet presAssocID="{EBA24B90-73BF-4D55-9E81-C5BD4FD9E768}" presName="background3" presStyleLbl="node3" presStyleIdx="0" presStyleCnt="5"/>
      <dgm:spPr/>
    </dgm:pt>
    <dgm:pt modelId="{EAD376A7-47E5-484F-A4FF-3FBBB59F43E2}" type="pres">
      <dgm:prSet presAssocID="{EBA24B90-73BF-4D55-9E81-C5BD4FD9E768}" presName="text3" presStyleLbl="fgAcc3" presStyleIdx="0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A899D45-C6D9-4B3F-9262-ABFC6AD9D82E}" type="pres">
      <dgm:prSet presAssocID="{EBA24B90-73BF-4D55-9E81-C5BD4FD9E768}" presName="hierChild4" presStyleCnt="0"/>
      <dgm:spPr/>
    </dgm:pt>
    <dgm:pt modelId="{C032D01A-FCE1-415A-9800-F5300CA0F0C3}" type="pres">
      <dgm:prSet presAssocID="{9E7F3196-F8CB-4685-825D-48A8EA1284CA}" presName="Name17" presStyleLbl="parChTrans1D3" presStyleIdx="1" presStyleCnt="5"/>
      <dgm:spPr/>
    </dgm:pt>
    <dgm:pt modelId="{6E0BF664-3A86-4252-B427-728BC21B097D}" type="pres">
      <dgm:prSet presAssocID="{B37EEA69-B67C-44C4-B22A-896C59C7881A}" presName="hierRoot3" presStyleCnt="0"/>
      <dgm:spPr/>
    </dgm:pt>
    <dgm:pt modelId="{EBB1FDFE-6DC3-41D9-9BF2-D386B9D7B490}" type="pres">
      <dgm:prSet presAssocID="{B37EEA69-B67C-44C4-B22A-896C59C7881A}" presName="composite3" presStyleCnt="0"/>
      <dgm:spPr/>
    </dgm:pt>
    <dgm:pt modelId="{5ECE9878-2E67-43CE-8476-88267261B8A9}" type="pres">
      <dgm:prSet presAssocID="{B37EEA69-B67C-44C4-B22A-896C59C7881A}" presName="background3" presStyleLbl="node3" presStyleIdx="1" presStyleCnt="5"/>
      <dgm:spPr/>
    </dgm:pt>
    <dgm:pt modelId="{955B573B-5359-4E81-A8B3-E2027D87CB63}" type="pres">
      <dgm:prSet presAssocID="{B37EEA69-B67C-44C4-B22A-896C59C7881A}" presName="text3" presStyleLbl="fgAcc3" presStyleIdx="1" presStyleCnt="5">
        <dgm:presLayoutVars>
          <dgm:chPref val="3"/>
        </dgm:presLayoutVars>
      </dgm:prSet>
      <dgm:spPr/>
    </dgm:pt>
    <dgm:pt modelId="{594496FE-7439-40CF-875F-B4A2F269A3AC}" type="pres">
      <dgm:prSet presAssocID="{B37EEA69-B67C-44C4-B22A-896C59C7881A}" presName="hierChild4" presStyleCnt="0"/>
      <dgm:spPr/>
    </dgm:pt>
    <dgm:pt modelId="{7C8768B7-633A-456D-AC4F-8C9CA676BAA9}" type="pres">
      <dgm:prSet presAssocID="{5B41E0C6-5677-492B-BD43-A5A6DB8A234B}" presName="Name23" presStyleLbl="parChTrans1D4" presStyleIdx="0" presStyleCnt="1"/>
      <dgm:spPr/>
    </dgm:pt>
    <dgm:pt modelId="{ABDD46D9-7303-4B74-9688-7A006698CAFB}" type="pres">
      <dgm:prSet presAssocID="{05261477-177A-4E35-9151-015BF12A9AEB}" presName="hierRoot4" presStyleCnt="0"/>
      <dgm:spPr/>
    </dgm:pt>
    <dgm:pt modelId="{387822B4-0AB6-4F8A-8267-1D58B9F5806F}" type="pres">
      <dgm:prSet presAssocID="{05261477-177A-4E35-9151-015BF12A9AEB}" presName="composite4" presStyleCnt="0"/>
      <dgm:spPr/>
    </dgm:pt>
    <dgm:pt modelId="{2994016E-135F-415F-968B-75DBE8AC400F}" type="pres">
      <dgm:prSet presAssocID="{05261477-177A-4E35-9151-015BF12A9AEB}" presName="background4" presStyleLbl="node4" presStyleIdx="0" presStyleCnt="1"/>
      <dgm:spPr/>
    </dgm:pt>
    <dgm:pt modelId="{E08AE9B1-0CF6-4EA8-BA47-D36527F63420}" type="pres">
      <dgm:prSet presAssocID="{05261477-177A-4E35-9151-015BF12A9AEB}" presName="text4" presStyleLbl="fgAcc4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A16B132-41BE-4E5C-B1F5-0B0AB2BEE065}" type="pres">
      <dgm:prSet presAssocID="{05261477-177A-4E35-9151-015BF12A9AEB}" presName="hierChild5" presStyleCnt="0"/>
      <dgm:spPr/>
    </dgm:pt>
    <dgm:pt modelId="{353B9E7E-1FD8-402A-8EA3-ED230F15A7EC}" type="pres">
      <dgm:prSet presAssocID="{FED8FFBC-98D8-40CC-8F47-BE46BA2E1D69}" presName="Name17" presStyleLbl="parChTrans1D3" presStyleIdx="2" presStyleCnt="5"/>
      <dgm:spPr/>
    </dgm:pt>
    <dgm:pt modelId="{488B7835-DFEE-4F40-AC94-C39C52832B6E}" type="pres">
      <dgm:prSet presAssocID="{56F79136-5205-48C9-9F2B-4A667A7B8171}" presName="hierRoot3" presStyleCnt="0"/>
      <dgm:spPr/>
    </dgm:pt>
    <dgm:pt modelId="{510CD1AD-9953-489B-8B5F-35D8DEDDBBD0}" type="pres">
      <dgm:prSet presAssocID="{56F79136-5205-48C9-9F2B-4A667A7B8171}" presName="composite3" presStyleCnt="0"/>
      <dgm:spPr/>
    </dgm:pt>
    <dgm:pt modelId="{D6FD71CE-C04B-489A-80AC-C58707A07D0F}" type="pres">
      <dgm:prSet presAssocID="{56F79136-5205-48C9-9F2B-4A667A7B8171}" presName="background3" presStyleLbl="node3" presStyleIdx="2" presStyleCnt="5"/>
      <dgm:spPr/>
    </dgm:pt>
    <dgm:pt modelId="{974909F1-0C14-4C41-A846-E8F7B21B6FDD}" type="pres">
      <dgm:prSet presAssocID="{56F79136-5205-48C9-9F2B-4A667A7B8171}" presName="text3" presStyleLbl="fgAcc3" presStyleIdx="2" presStyleCnt="5">
        <dgm:presLayoutVars>
          <dgm:chPref val="3"/>
        </dgm:presLayoutVars>
      </dgm:prSet>
      <dgm:spPr/>
    </dgm:pt>
    <dgm:pt modelId="{A8DA1DDE-EE26-4F68-82AD-35CB34849C2B}" type="pres">
      <dgm:prSet presAssocID="{56F79136-5205-48C9-9F2B-4A667A7B8171}" presName="hierChild4" presStyleCnt="0"/>
      <dgm:spPr/>
    </dgm:pt>
    <dgm:pt modelId="{D36F403D-179B-4357-B5B9-BD65C9549F78}" type="pres">
      <dgm:prSet presAssocID="{CBD1BCF1-2EBD-45C6-B025-2A1E14123274}" presName="Name17" presStyleLbl="parChTrans1D3" presStyleIdx="3" presStyleCnt="5"/>
      <dgm:spPr/>
    </dgm:pt>
    <dgm:pt modelId="{07CD9696-A0DC-429F-862E-E4912C991960}" type="pres">
      <dgm:prSet presAssocID="{8148A166-E83C-419A-ADEF-FC8DA1748447}" presName="hierRoot3" presStyleCnt="0"/>
      <dgm:spPr/>
    </dgm:pt>
    <dgm:pt modelId="{5CAAD3D0-869C-479B-B3BA-8C68722EBB7F}" type="pres">
      <dgm:prSet presAssocID="{8148A166-E83C-419A-ADEF-FC8DA1748447}" presName="composite3" presStyleCnt="0"/>
      <dgm:spPr/>
    </dgm:pt>
    <dgm:pt modelId="{21620646-8FC7-4F65-BC47-34A963820445}" type="pres">
      <dgm:prSet presAssocID="{8148A166-E83C-419A-ADEF-FC8DA1748447}" presName="background3" presStyleLbl="node3" presStyleIdx="3" presStyleCnt="5"/>
      <dgm:spPr/>
    </dgm:pt>
    <dgm:pt modelId="{6B5DF188-934F-498A-9E33-EBD6CB5C8E08}" type="pres">
      <dgm:prSet presAssocID="{8148A166-E83C-419A-ADEF-FC8DA1748447}" presName="text3" presStyleLbl="fgAcc3" presStyleIdx="3" presStyleCnt="5">
        <dgm:presLayoutVars>
          <dgm:chPref val="3"/>
        </dgm:presLayoutVars>
      </dgm:prSet>
      <dgm:spPr/>
    </dgm:pt>
    <dgm:pt modelId="{0CA47314-C031-4013-98A0-0B6C8373C388}" type="pres">
      <dgm:prSet presAssocID="{8148A166-E83C-419A-ADEF-FC8DA1748447}" presName="hierChild4" presStyleCnt="0"/>
      <dgm:spPr/>
    </dgm:pt>
    <dgm:pt modelId="{4058C46D-2791-44CE-B24C-890B1D099F35}" type="pres">
      <dgm:prSet presAssocID="{6300B8EF-3DBA-44EF-95CC-BD28E69FF4D6}" presName="Name17" presStyleLbl="parChTrans1D3" presStyleIdx="4" presStyleCnt="5"/>
      <dgm:spPr/>
    </dgm:pt>
    <dgm:pt modelId="{9C32E47A-FBF4-4630-BB86-4979A715895D}" type="pres">
      <dgm:prSet presAssocID="{1EBDD9EE-E349-444A-AE8F-5D454E758A37}" presName="hierRoot3" presStyleCnt="0"/>
      <dgm:spPr/>
    </dgm:pt>
    <dgm:pt modelId="{D0449E43-475F-4E2E-99CD-44C41107EBC0}" type="pres">
      <dgm:prSet presAssocID="{1EBDD9EE-E349-444A-AE8F-5D454E758A37}" presName="composite3" presStyleCnt="0"/>
      <dgm:spPr/>
    </dgm:pt>
    <dgm:pt modelId="{B8A0B2B1-E563-4EFE-A75B-2F3C0E2474C5}" type="pres">
      <dgm:prSet presAssocID="{1EBDD9EE-E349-444A-AE8F-5D454E758A37}" presName="background3" presStyleLbl="node3" presStyleIdx="4" presStyleCnt="5"/>
      <dgm:spPr/>
    </dgm:pt>
    <dgm:pt modelId="{BD9E1C32-82EA-4D11-B955-6E39C1C866EB}" type="pres">
      <dgm:prSet presAssocID="{1EBDD9EE-E349-444A-AE8F-5D454E758A37}" presName="text3" presStyleLbl="fgAcc3" presStyleIdx="4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40CCD59-F18D-4476-BDDA-8B826CE2A7D3}" type="pres">
      <dgm:prSet presAssocID="{1EBDD9EE-E349-444A-AE8F-5D454E758A37}" presName="hierChild4" presStyleCnt="0"/>
      <dgm:spPr/>
    </dgm:pt>
  </dgm:ptLst>
  <dgm:cxnLst>
    <dgm:cxn modelId="{AF649C2B-FD82-4380-9FC7-4937CE3E1652}" type="presOf" srcId="{E27D5FDE-9B8C-4C4E-98E9-E132CAC0CF57}" destId="{BE89BC09-CFA1-4B7F-9610-94A8531D8702}" srcOrd="0" destOrd="0" presId="urn:microsoft.com/office/officeart/2005/8/layout/hierarchy1"/>
    <dgm:cxn modelId="{36A93042-3B2F-4990-AC4D-11A4F0050776}" srcId="{FAF17D21-D73D-44C1-B2B5-F13FFE6594D0}" destId="{8148A166-E83C-419A-ADEF-FC8DA1748447}" srcOrd="3" destOrd="0" parTransId="{CBD1BCF1-2EBD-45C6-B025-2A1E14123274}" sibTransId="{B0DDC6B2-E346-4ADB-B059-557497D1BC35}"/>
    <dgm:cxn modelId="{FA509199-4C6C-4558-BF1B-69BD5B31A4B6}" type="presOf" srcId="{56F79136-5205-48C9-9F2B-4A667A7B8171}" destId="{974909F1-0C14-4C41-A846-E8F7B21B6FDD}" srcOrd="0" destOrd="0" presId="urn:microsoft.com/office/officeart/2005/8/layout/hierarchy1"/>
    <dgm:cxn modelId="{EB042843-6BE0-4E3E-B15D-7B6A8CF82603}" type="presOf" srcId="{B37EEA69-B67C-44C4-B22A-896C59C7881A}" destId="{955B573B-5359-4E81-A8B3-E2027D87CB63}" srcOrd="0" destOrd="0" presId="urn:microsoft.com/office/officeart/2005/8/layout/hierarchy1"/>
    <dgm:cxn modelId="{A038DE0E-A2E4-4D9C-874E-AB4F2CA0BA7B}" type="presOf" srcId="{9E7F3196-F8CB-4685-825D-48A8EA1284CA}" destId="{C032D01A-FCE1-415A-9800-F5300CA0F0C3}" srcOrd="0" destOrd="0" presId="urn:microsoft.com/office/officeart/2005/8/layout/hierarchy1"/>
    <dgm:cxn modelId="{10D3AFDA-9270-460F-BE14-02DB22FA613E}" type="presOf" srcId="{1EBDD9EE-E349-444A-AE8F-5D454E758A37}" destId="{BD9E1C32-82EA-4D11-B955-6E39C1C866EB}" srcOrd="0" destOrd="0" presId="urn:microsoft.com/office/officeart/2005/8/layout/hierarchy1"/>
    <dgm:cxn modelId="{F84094FF-2EDF-49A9-A27F-3FE3A8B3BB5A}" type="presOf" srcId="{8148A166-E83C-419A-ADEF-FC8DA1748447}" destId="{6B5DF188-934F-498A-9E33-EBD6CB5C8E08}" srcOrd="0" destOrd="0" presId="urn:microsoft.com/office/officeart/2005/8/layout/hierarchy1"/>
    <dgm:cxn modelId="{28E10908-AD06-44AB-9E64-B9E53D41F975}" type="presOf" srcId="{EBA24B90-73BF-4D55-9E81-C5BD4FD9E768}" destId="{EAD376A7-47E5-484F-A4FF-3FBBB59F43E2}" srcOrd="0" destOrd="0" presId="urn:microsoft.com/office/officeart/2005/8/layout/hierarchy1"/>
    <dgm:cxn modelId="{061F45FB-7287-435B-9293-D467BBB966B2}" type="presOf" srcId="{5B41E0C6-5677-492B-BD43-A5A6DB8A234B}" destId="{7C8768B7-633A-456D-AC4F-8C9CA676BAA9}" srcOrd="0" destOrd="0" presId="urn:microsoft.com/office/officeart/2005/8/layout/hierarchy1"/>
    <dgm:cxn modelId="{20A5B4DA-7704-44A3-AF94-F2D7641B84EF}" type="presOf" srcId="{FED8FFBC-98D8-40CC-8F47-BE46BA2E1D69}" destId="{353B9E7E-1FD8-402A-8EA3-ED230F15A7EC}" srcOrd="0" destOrd="0" presId="urn:microsoft.com/office/officeart/2005/8/layout/hierarchy1"/>
    <dgm:cxn modelId="{48D4D826-A1B4-4D32-89FC-00D37B611782}" srcId="{FAF17D21-D73D-44C1-B2B5-F13FFE6594D0}" destId="{56F79136-5205-48C9-9F2B-4A667A7B8171}" srcOrd="2" destOrd="0" parTransId="{FED8FFBC-98D8-40CC-8F47-BE46BA2E1D69}" sibTransId="{3DC201B6-B5AB-4E6D-AAAF-5901231714DC}"/>
    <dgm:cxn modelId="{63E66DE2-C523-401B-BDA0-C8DB7D618CC5}" srcId="{B37EEA69-B67C-44C4-B22A-896C59C7881A}" destId="{05261477-177A-4E35-9151-015BF12A9AEB}" srcOrd="0" destOrd="0" parTransId="{5B41E0C6-5677-492B-BD43-A5A6DB8A234B}" sibTransId="{45BFCE16-16A8-4113-9DF0-3849189F312B}"/>
    <dgm:cxn modelId="{A88A945E-FD6E-4A22-A01A-084149107641}" type="presOf" srcId="{05261477-177A-4E35-9151-015BF12A9AEB}" destId="{E08AE9B1-0CF6-4EA8-BA47-D36527F63420}" srcOrd="0" destOrd="0" presId="urn:microsoft.com/office/officeart/2005/8/layout/hierarchy1"/>
    <dgm:cxn modelId="{645BFF0F-A6FA-4041-9D81-54A9041A247A}" srcId="{E27D5FDE-9B8C-4C4E-98E9-E132CAC0CF57}" destId="{C7B4B62B-6D21-4898-A358-F8C2467D3B86}" srcOrd="0" destOrd="0" parTransId="{03B86E44-4B63-4149-955E-6F62A6223C7B}" sibTransId="{86B4D933-EEC6-4219-8197-8884B0632B7E}"/>
    <dgm:cxn modelId="{1648E660-BA97-4B41-ABE4-1C4CA9F852A5}" type="presOf" srcId="{6300B8EF-3DBA-44EF-95CC-BD28E69FF4D6}" destId="{4058C46D-2791-44CE-B24C-890B1D099F35}" srcOrd="0" destOrd="0" presId="urn:microsoft.com/office/officeart/2005/8/layout/hierarchy1"/>
    <dgm:cxn modelId="{DB7AC12D-AAA2-4E72-884B-B0AC1F9BD9F6}" srcId="{C7B4B62B-6D21-4898-A358-F8C2467D3B86}" destId="{FAF17D21-D73D-44C1-B2B5-F13FFE6594D0}" srcOrd="0" destOrd="0" parTransId="{B7B5733C-6CAF-4752-BDE0-83F006E3563B}" sibTransId="{29A908C9-D700-4375-B4EC-73C333162DAA}"/>
    <dgm:cxn modelId="{D773A533-A2A5-4B13-B0C5-FBD27156BBD6}" srcId="{FAF17D21-D73D-44C1-B2B5-F13FFE6594D0}" destId="{EBA24B90-73BF-4D55-9E81-C5BD4FD9E768}" srcOrd="0" destOrd="0" parTransId="{63AD9E8A-29D5-4DC8-8F1E-3E3FB845D8D5}" sibTransId="{A85E8161-5BB4-4313-BF1B-4B7F9219F82C}"/>
    <dgm:cxn modelId="{73870954-A766-47F0-A96E-1480ABB0FC69}" type="presOf" srcId="{CBD1BCF1-2EBD-45C6-B025-2A1E14123274}" destId="{D36F403D-179B-4357-B5B9-BD65C9549F78}" srcOrd="0" destOrd="0" presId="urn:microsoft.com/office/officeart/2005/8/layout/hierarchy1"/>
    <dgm:cxn modelId="{CD3DFD2A-767A-4725-A5DE-91903194560D}" srcId="{FAF17D21-D73D-44C1-B2B5-F13FFE6594D0}" destId="{1EBDD9EE-E349-444A-AE8F-5D454E758A37}" srcOrd="4" destOrd="0" parTransId="{6300B8EF-3DBA-44EF-95CC-BD28E69FF4D6}" sibTransId="{772D592E-C4AA-4145-B7CE-81A10B39AC5E}"/>
    <dgm:cxn modelId="{48D8EE66-9898-4CFC-A6D1-53D1A8776D5C}" type="presOf" srcId="{63AD9E8A-29D5-4DC8-8F1E-3E3FB845D8D5}" destId="{C9E593DF-2C32-4F8B-8454-5B099E0DF020}" srcOrd="0" destOrd="0" presId="urn:microsoft.com/office/officeart/2005/8/layout/hierarchy1"/>
    <dgm:cxn modelId="{F493C463-8B08-4A7B-8A6D-57A64A3E6A89}" type="presOf" srcId="{FAF17D21-D73D-44C1-B2B5-F13FFE6594D0}" destId="{0161784A-9813-4A58-96B9-10453B1FEFE4}" srcOrd="0" destOrd="0" presId="urn:microsoft.com/office/officeart/2005/8/layout/hierarchy1"/>
    <dgm:cxn modelId="{BB18599F-6937-4841-AE42-8496B6E749F3}" type="presOf" srcId="{B7B5733C-6CAF-4752-BDE0-83F006E3563B}" destId="{29D07120-EEFA-495F-A6C9-261370CE10B8}" srcOrd="0" destOrd="0" presId="urn:microsoft.com/office/officeart/2005/8/layout/hierarchy1"/>
    <dgm:cxn modelId="{9D3A14E8-EF66-4D15-B83C-7AC67E8CD3E8}" type="presOf" srcId="{C7B4B62B-6D21-4898-A358-F8C2467D3B86}" destId="{EECC91F4-2BF4-4DF8-8A59-62CB9FB5CD7B}" srcOrd="0" destOrd="0" presId="urn:microsoft.com/office/officeart/2005/8/layout/hierarchy1"/>
    <dgm:cxn modelId="{21D52305-1304-4777-973A-9E715C80666F}" srcId="{FAF17D21-D73D-44C1-B2B5-F13FFE6594D0}" destId="{B37EEA69-B67C-44C4-B22A-896C59C7881A}" srcOrd="1" destOrd="0" parTransId="{9E7F3196-F8CB-4685-825D-48A8EA1284CA}" sibTransId="{AF390621-5990-40AD-8819-1F7F4A35F58E}"/>
    <dgm:cxn modelId="{D46BCDC7-C5AD-423E-9A66-06116EE21244}" type="presParOf" srcId="{BE89BC09-CFA1-4B7F-9610-94A8531D8702}" destId="{FA2E6218-88D0-4458-8A05-C7528D5ED578}" srcOrd="0" destOrd="0" presId="urn:microsoft.com/office/officeart/2005/8/layout/hierarchy1"/>
    <dgm:cxn modelId="{DBB27D3F-DB4D-478D-B80B-0A237CD11CF3}" type="presParOf" srcId="{FA2E6218-88D0-4458-8A05-C7528D5ED578}" destId="{82DECDB7-6EFD-45CB-83E2-3CF59C4C45C0}" srcOrd="0" destOrd="0" presId="urn:microsoft.com/office/officeart/2005/8/layout/hierarchy1"/>
    <dgm:cxn modelId="{0DEE6986-C455-43A4-A4DF-3A87F9FBD338}" type="presParOf" srcId="{82DECDB7-6EFD-45CB-83E2-3CF59C4C45C0}" destId="{F3016EC9-B76E-4963-A724-76B8884040E0}" srcOrd="0" destOrd="0" presId="urn:microsoft.com/office/officeart/2005/8/layout/hierarchy1"/>
    <dgm:cxn modelId="{B29814E7-EBB4-425A-8F4D-31DF4F7ACF34}" type="presParOf" srcId="{82DECDB7-6EFD-45CB-83E2-3CF59C4C45C0}" destId="{EECC91F4-2BF4-4DF8-8A59-62CB9FB5CD7B}" srcOrd="1" destOrd="0" presId="urn:microsoft.com/office/officeart/2005/8/layout/hierarchy1"/>
    <dgm:cxn modelId="{35D3F65A-55FB-4278-A87A-CE92DDBDFC1C}" type="presParOf" srcId="{FA2E6218-88D0-4458-8A05-C7528D5ED578}" destId="{45A2E739-478B-4E80-B1DC-1910A5FD5104}" srcOrd="1" destOrd="0" presId="urn:microsoft.com/office/officeart/2005/8/layout/hierarchy1"/>
    <dgm:cxn modelId="{61CE1D00-57AA-46A8-A09F-F5CECC417440}" type="presParOf" srcId="{45A2E739-478B-4E80-B1DC-1910A5FD5104}" destId="{29D07120-EEFA-495F-A6C9-261370CE10B8}" srcOrd="0" destOrd="0" presId="urn:microsoft.com/office/officeart/2005/8/layout/hierarchy1"/>
    <dgm:cxn modelId="{3401E9FF-3D06-4CE2-AD11-AA9E5A74EA61}" type="presParOf" srcId="{45A2E739-478B-4E80-B1DC-1910A5FD5104}" destId="{F49994CF-9049-41DA-B7C7-6F626171CB87}" srcOrd="1" destOrd="0" presId="urn:microsoft.com/office/officeart/2005/8/layout/hierarchy1"/>
    <dgm:cxn modelId="{BB8B71F8-7631-4E7C-9F3C-D35B41C68473}" type="presParOf" srcId="{F49994CF-9049-41DA-B7C7-6F626171CB87}" destId="{3B539B5C-CEFB-432C-870B-C030E37F0B38}" srcOrd="0" destOrd="0" presId="urn:microsoft.com/office/officeart/2005/8/layout/hierarchy1"/>
    <dgm:cxn modelId="{205A173B-DFC8-4AC0-82BF-CBCE2207BD1F}" type="presParOf" srcId="{3B539B5C-CEFB-432C-870B-C030E37F0B38}" destId="{46ABBD07-1542-4701-831A-2E33590D456F}" srcOrd="0" destOrd="0" presId="urn:microsoft.com/office/officeart/2005/8/layout/hierarchy1"/>
    <dgm:cxn modelId="{83617524-7EFB-4D29-A0BF-66EB06CADC1F}" type="presParOf" srcId="{3B539B5C-CEFB-432C-870B-C030E37F0B38}" destId="{0161784A-9813-4A58-96B9-10453B1FEFE4}" srcOrd="1" destOrd="0" presId="urn:microsoft.com/office/officeart/2005/8/layout/hierarchy1"/>
    <dgm:cxn modelId="{F91F53CD-9D7B-46C6-A678-AAC6C32512E4}" type="presParOf" srcId="{F49994CF-9049-41DA-B7C7-6F626171CB87}" destId="{263B9AED-4687-47EA-B6DC-C17B79009746}" srcOrd="1" destOrd="0" presId="urn:microsoft.com/office/officeart/2005/8/layout/hierarchy1"/>
    <dgm:cxn modelId="{2B7AA639-6513-4E1A-BCE3-413758310697}" type="presParOf" srcId="{263B9AED-4687-47EA-B6DC-C17B79009746}" destId="{C9E593DF-2C32-4F8B-8454-5B099E0DF020}" srcOrd="0" destOrd="0" presId="urn:microsoft.com/office/officeart/2005/8/layout/hierarchy1"/>
    <dgm:cxn modelId="{CC42C415-8AAB-468E-A4C3-C3B736FBB5C0}" type="presParOf" srcId="{263B9AED-4687-47EA-B6DC-C17B79009746}" destId="{5E9F0F42-4861-4170-B7D7-E1BC0EAA1DE0}" srcOrd="1" destOrd="0" presId="urn:microsoft.com/office/officeart/2005/8/layout/hierarchy1"/>
    <dgm:cxn modelId="{F5C86B9F-906A-458D-9C1B-83EBD4876D20}" type="presParOf" srcId="{5E9F0F42-4861-4170-B7D7-E1BC0EAA1DE0}" destId="{918858D9-14F4-4BF9-BD56-1223EAE414BF}" srcOrd="0" destOrd="0" presId="urn:microsoft.com/office/officeart/2005/8/layout/hierarchy1"/>
    <dgm:cxn modelId="{D2A9016F-333A-4BCC-A997-6A4354543BEB}" type="presParOf" srcId="{918858D9-14F4-4BF9-BD56-1223EAE414BF}" destId="{7A6F2F99-8D4C-4EE3-9FD1-7AF96AEDB2D6}" srcOrd="0" destOrd="0" presId="urn:microsoft.com/office/officeart/2005/8/layout/hierarchy1"/>
    <dgm:cxn modelId="{8F6B31DB-6EA5-405C-A740-DCAEFC2D1B47}" type="presParOf" srcId="{918858D9-14F4-4BF9-BD56-1223EAE414BF}" destId="{EAD376A7-47E5-484F-A4FF-3FBBB59F43E2}" srcOrd="1" destOrd="0" presId="urn:microsoft.com/office/officeart/2005/8/layout/hierarchy1"/>
    <dgm:cxn modelId="{9AC1EA2B-B8F0-4668-8AB0-CA148917EC53}" type="presParOf" srcId="{5E9F0F42-4861-4170-B7D7-E1BC0EAA1DE0}" destId="{DA899D45-C6D9-4B3F-9262-ABFC6AD9D82E}" srcOrd="1" destOrd="0" presId="urn:microsoft.com/office/officeart/2005/8/layout/hierarchy1"/>
    <dgm:cxn modelId="{1057D483-7ACA-40AB-B743-49E8FEABD0D1}" type="presParOf" srcId="{263B9AED-4687-47EA-B6DC-C17B79009746}" destId="{C032D01A-FCE1-415A-9800-F5300CA0F0C3}" srcOrd="2" destOrd="0" presId="urn:microsoft.com/office/officeart/2005/8/layout/hierarchy1"/>
    <dgm:cxn modelId="{78A28A67-719F-479A-8AFD-548C68FE102D}" type="presParOf" srcId="{263B9AED-4687-47EA-B6DC-C17B79009746}" destId="{6E0BF664-3A86-4252-B427-728BC21B097D}" srcOrd="3" destOrd="0" presId="urn:microsoft.com/office/officeart/2005/8/layout/hierarchy1"/>
    <dgm:cxn modelId="{020F96B8-053C-4250-A62D-425A9D418BA4}" type="presParOf" srcId="{6E0BF664-3A86-4252-B427-728BC21B097D}" destId="{EBB1FDFE-6DC3-41D9-9BF2-D386B9D7B490}" srcOrd="0" destOrd="0" presId="urn:microsoft.com/office/officeart/2005/8/layout/hierarchy1"/>
    <dgm:cxn modelId="{FC5C393A-E8B6-4D23-8007-8331877A5395}" type="presParOf" srcId="{EBB1FDFE-6DC3-41D9-9BF2-D386B9D7B490}" destId="{5ECE9878-2E67-43CE-8476-88267261B8A9}" srcOrd="0" destOrd="0" presId="urn:microsoft.com/office/officeart/2005/8/layout/hierarchy1"/>
    <dgm:cxn modelId="{366FBC21-BF35-4F7E-B218-9DF35FEE5EEF}" type="presParOf" srcId="{EBB1FDFE-6DC3-41D9-9BF2-D386B9D7B490}" destId="{955B573B-5359-4E81-A8B3-E2027D87CB63}" srcOrd="1" destOrd="0" presId="urn:microsoft.com/office/officeart/2005/8/layout/hierarchy1"/>
    <dgm:cxn modelId="{2E0B2EF7-2A21-441F-BAF8-5F26727C04A5}" type="presParOf" srcId="{6E0BF664-3A86-4252-B427-728BC21B097D}" destId="{594496FE-7439-40CF-875F-B4A2F269A3AC}" srcOrd="1" destOrd="0" presId="urn:microsoft.com/office/officeart/2005/8/layout/hierarchy1"/>
    <dgm:cxn modelId="{E6860379-455D-40C9-9B1E-E3A41666F028}" type="presParOf" srcId="{594496FE-7439-40CF-875F-B4A2F269A3AC}" destId="{7C8768B7-633A-456D-AC4F-8C9CA676BAA9}" srcOrd="0" destOrd="0" presId="urn:microsoft.com/office/officeart/2005/8/layout/hierarchy1"/>
    <dgm:cxn modelId="{773A9FA7-35CC-4561-A2B1-760B244A376D}" type="presParOf" srcId="{594496FE-7439-40CF-875F-B4A2F269A3AC}" destId="{ABDD46D9-7303-4B74-9688-7A006698CAFB}" srcOrd="1" destOrd="0" presId="urn:microsoft.com/office/officeart/2005/8/layout/hierarchy1"/>
    <dgm:cxn modelId="{3F3F3D70-7D78-4325-87C2-4DD776D1737A}" type="presParOf" srcId="{ABDD46D9-7303-4B74-9688-7A006698CAFB}" destId="{387822B4-0AB6-4F8A-8267-1D58B9F5806F}" srcOrd="0" destOrd="0" presId="urn:microsoft.com/office/officeart/2005/8/layout/hierarchy1"/>
    <dgm:cxn modelId="{01A43F4F-D546-416A-A09C-59FB7E218FC2}" type="presParOf" srcId="{387822B4-0AB6-4F8A-8267-1D58B9F5806F}" destId="{2994016E-135F-415F-968B-75DBE8AC400F}" srcOrd="0" destOrd="0" presId="urn:microsoft.com/office/officeart/2005/8/layout/hierarchy1"/>
    <dgm:cxn modelId="{F7F19EB4-5239-43DE-887A-6F9CC9B3173F}" type="presParOf" srcId="{387822B4-0AB6-4F8A-8267-1D58B9F5806F}" destId="{E08AE9B1-0CF6-4EA8-BA47-D36527F63420}" srcOrd="1" destOrd="0" presId="urn:microsoft.com/office/officeart/2005/8/layout/hierarchy1"/>
    <dgm:cxn modelId="{2022498D-248B-4442-A4FD-B5D01B235C0B}" type="presParOf" srcId="{ABDD46D9-7303-4B74-9688-7A006698CAFB}" destId="{0A16B132-41BE-4E5C-B1F5-0B0AB2BEE065}" srcOrd="1" destOrd="0" presId="urn:microsoft.com/office/officeart/2005/8/layout/hierarchy1"/>
    <dgm:cxn modelId="{598DA330-0EE1-484F-9EA5-4202C13ADFE5}" type="presParOf" srcId="{263B9AED-4687-47EA-B6DC-C17B79009746}" destId="{353B9E7E-1FD8-402A-8EA3-ED230F15A7EC}" srcOrd="4" destOrd="0" presId="urn:microsoft.com/office/officeart/2005/8/layout/hierarchy1"/>
    <dgm:cxn modelId="{ACD7185B-BC1F-41ED-AF28-861DB88ADB36}" type="presParOf" srcId="{263B9AED-4687-47EA-B6DC-C17B79009746}" destId="{488B7835-DFEE-4F40-AC94-C39C52832B6E}" srcOrd="5" destOrd="0" presId="urn:microsoft.com/office/officeart/2005/8/layout/hierarchy1"/>
    <dgm:cxn modelId="{60D22B69-9458-4496-B921-195DF54EA7A6}" type="presParOf" srcId="{488B7835-DFEE-4F40-AC94-C39C52832B6E}" destId="{510CD1AD-9953-489B-8B5F-35D8DEDDBBD0}" srcOrd="0" destOrd="0" presId="urn:microsoft.com/office/officeart/2005/8/layout/hierarchy1"/>
    <dgm:cxn modelId="{86B0C5C4-20ED-4357-9F1C-E607BF1CD178}" type="presParOf" srcId="{510CD1AD-9953-489B-8B5F-35D8DEDDBBD0}" destId="{D6FD71CE-C04B-489A-80AC-C58707A07D0F}" srcOrd="0" destOrd="0" presId="urn:microsoft.com/office/officeart/2005/8/layout/hierarchy1"/>
    <dgm:cxn modelId="{747340BF-05AC-4A28-AF88-07984B1BC62E}" type="presParOf" srcId="{510CD1AD-9953-489B-8B5F-35D8DEDDBBD0}" destId="{974909F1-0C14-4C41-A846-E8F7B21B6FDD}" srcOrd="1" destOrd="0" presId="urn:microsoft.com/office/officeart/2005/8/layout/hierarchy1"/>
    <dgm:cxn modelId="{75DDC4A1-5377-450B-B058-28A92970B014}" type="presParOf" srcId="{488B7835-DFEE-4F40-AC94-C39C52832B6E}" destId="{A8DA1DDE-EE26-4F68-82AD-35CB34849C2B}" srcOrd="1" destOrd="0" presId="urn:microsoft.com/office/officeart/2005/8/layout/hierarchy1"/>
    <dgm:cxn modelId="{1177ED57-DAB3-452B-849D-53DBB18A5AD1}" type="presParOf" srcId="{263B9AED-4687-47EA-B6DC-C17B79009746}" destId="{D36F403D-179B-4357-B5B9-BD65C9549F78}" srcOrd="6" destOrd="0" presId="urn:microsoft.com/office/officeart/2005/8/layout/hierarchy1"/>
    <dgm:cxn modelId="{7CBB2383-BE69-436F-A463-9945C4417DAB}" type="presParOf" srcId="{263B9AED-4687-47EA-B6DC-C17B79009746}" destId="{07CD9696-A0DC-429F-862E-E4912C991960}" srcOrd="7" destOrd="0" presId="urn:microsoft.com/office/officeart/2005/8/layout/hierarchy1"/>
    <dgm:cxn modelId="{D2EB136E-08C3-44FC-8B4E-37684DE592E3}" type="presParOf" srcId="{07CD9696-A0DC-429F-862E-E4912C991960}" destId="{5CAAD3D0-869C-479B-B3BA-8C68722EBB7F}" srcOrd="0" destOrd="0" presId="urn:microsoft.com/office/officeart/2005/8/layout/hierarchy1"/>
    <dgm:cxn modelId="{4772DDE3-70BE-4B46-94CC-A2B164E259E4}" type="presParOf" srcId="{5CAAD3D0-869C-479B-B3BA-8C68722EBB7F}" destId="{21620646-8FC7-4F65-BC47-34A963820445}" srcOrd="0" destOrd="0" presId="urn:microsoft.com/office/officeart/2005/8/layout/hierarchy1"/>
    <dgm:cxn modelId="{CD8FAAD0-42DA-43FF-9136-343E4928EFD2}" type="presParOf" srcId="{5CAAD3D0-869C-479B-B3BA-8C68722EBB7F}" destId="{6B5DF188-934F-498A-9E33-EBD6CB5C8E08}" srcOrd="1" destOrd="0" presId="urn:microsoft.com/office/officeart/2005/8/layout/hierarchy1"/>
    <dgm:cxn modelId="{6311196B-C3F9-40E8-973F-4EA0D9E0613A}" type="presParOf" srcId="{07CD9696-A0DC-429F-862E-E4912C991960}" destId="{0CA47314-C031-4013-98A0-0B6C8373C388}" srcOrd="1" destOrd="0" presId="urn:microsoft.com/office/officeart/2005/8/layout/hierarchy1"/>
    <dgm:cxn modelId="{C012254A-7129-4D2E-A2D2-BC4A121AB5CC}" type="presParOf" srcId="{263B9AED-4687-47EA-B6DC-C17B79009746}" destId="{4058C46D-2791-44CE-B24C-890B1D099F35}" srcOrd="8" destOrd="0" presId="urn:microsoft.com/office/officeart/2005/8/layout/hierarchy1"/>
    <dgm:cxn modelId="{FC1D4C00-4E95-49E7-A9AE-078892A21511}" type="presParOf" srcId="{263B9AED-4687-47EA-B6DC-C17B79009746}" destId="{9C32E47A-FBF4-4630-BB86-4979A715895D}" srcOrd="9" destOrd="0" presId="urn:microsoft.com/office/officeart/2005/8/layout/hierarchy1"/>
    <dgm:cxn modelId="{95D189C2-CE2F-48B2-BC00-CA3EBD19C4AB}" type="presParOf" srcId="{9C32E47A-FBF4-4630-BB86-4979A715895D}" destId="{D0449E43-475F-4E2E-99CD-44C41107EBC0}" srcOrd="0" destOrd="0" presId="urn:microsoft.com/office/officeart/2005/8/layout/hierarchy1"/>
    <dgm:cxn modelId="{5BADE033-A683-4338-8BA8-CC0E8398A4E5}" type="presParOf" srcId="{D0449E43-475F-4E2E-99CD-44C41107EBC0}" destId="{B8A0B2B1-E563-4EFE-A75B-2F3C0E2474C5}" srcOrd="0" destOrd="0" presId="urn:microsoft.com/office/officeart/2005/8/layout/hierarchy1"/>
    <dgm:cxn modelId="{5EB7C965-2C8D-48E3-A81F-762569413D36}" type="presParOf" srcId="{D0449E43-475F-4E2E-99CD-44C41107EBC0}" destId="{BD9E1C32-82EA-4D11-B955-6E39C1C866EB}" srcOrd="1" destOrd="0" presId="urn:microsoft.com/office/officeart/2005/8/layout/hierarchy1"/>
    <dgm:cxn modelId="{5DBA0FAB-4A58-47AE-8622-9D894B4A7ED5}" type="presParOf" srcId="{9C32E47A-FBF4-4630-BB86-4979A715895D}" destId="{140CCD59-F18D-4476-BDDA-8B826CE2A7D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58C46D-2791-44CE-B24C-890B1D099F35}">
      <dsp:nvSpPr>
        <dsp:cNvPr id="0" name=""/>
        <dsp:cNvSpPr/>
      </dsp:nvSpPr>
      <dsp:spPr>
        <a:xfrm>
          <a:off x="4038652" y="2589017"/>
          <a:ext cx="3350508" cy="3986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657"/>
              </a:lnTo>
              <a:lnTo>
                <a:pt x="3350508" y="271657"/>
              </a:lnTo>
              <a:lnTo>
                <a:pt x="3350508" y="398634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6F403D-179B-4357-B5B9-BD65C9549F78}">
      <dsp:nvSpPr>
        <dsp:cNvPr id="0" name=""/>
        <dsp:cNvSpPr/>
      </dsp:nvSpPr>
      <dsp:spPr>
        <a:xfrm>
          <a:off x="4038652" y="2589017"/>
          <a:ext cx="1675254" cy="3986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657"/>
              </a:lnTo>
              <a:lnTo>
                <a:pt x="1675254" y="271657"/>
              </a:lnTo>
              <a:lnTo>
                <a:pt x="1675254" y="398634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3B9E7E-1FD8-402A-8EA3-ED230F15A7EC}">
      <dsp:nvSpPr>
        <dsp:cNvPr id="0" name=""/>
        <dsp:cNvSpPr/>
      </dsp:nvSpPr>
      <dsp:spPr>
        <a:xfrm>
          <a:off x="3992932" y="2589017"/>
          <a:ext cx="91440" cy="3986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8634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8768B7-633A-456D-AC4F-8C9CA676BAA9}">
      <dsp:nvSpPr>
        <dsp:cNvPr id="0" name=""/>
        <dsp:cNvSpPr/>
      </dsp:nvSpPr>
      <dsp:spPr>
        <a:xfrm>
          <a:off x="2317678" y="3858022"/>
          <a:ext cx="91440" cy="3986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8634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32D01A-FCE1-415A-9800-F5300CA0F0C3}">
      <dsp:nvSpPr>
        <dsp:cNvPr id="0" name=""/>
        <dsp:cNvSpPr/>
      </dsp:nvSpPr>
      <dsp:spPr>
        <a:xfrm>
          <a:off x="2363398" y="2589017"/>
          <a:ext cx="1675254" cy="398634"/>
        </a:xfrm>
        <a:custGeom>
          <a:avLst/>
          <a:gdLst/>
          <a:ahLst/>
          <a:cxnLst/>
          <a:rect l="0" t="0" r="0" b="0"/>
          <a:pathLst>
            <a:path>
              <a:moveTo>
                <a:pt x="1675254" y="0"/>
              </a:moveTo>
              <a:lnTo>
                <a:pt x="1675254" y="271657"/>
              </a:lnTo>
              <a:lnTo>
                <a:pt x="0" y="271657"/>
              </a:lnTo>
              <a:lnTo>
                <a:pt x="0" y="398634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E593DF-2C32-4F8B-8454-5B099E0DF020}">
      <dsp:nvSpPr>
        <dsp:cNvPr id="0" name=""/>
        <dsp:cNvSpPr/>
      </dsp:nvSpPr>
      <dsp:spPr>
        <a:xfrm>
          <a:off x="688144" y="2589017"/>
          <a:ext cx="3350508" cy="398634"/>
        </a:xfrm>
        <a:custGeom>
          <a:avLst/>
          <a:gdLst/>
          <a:ahLst/>
          <a:cxnLst/>
          <a:rect l="0" t="0" r="0" b="0"/>
          <a:pathLst>
            <a:path>
              <a:moveTo>
                <a:pt x="3350508" y="0"/>
              </a:moveTo>
              <a:lnTo>
                <a:pt x="3350508" y="271657"/>
              </a:lnTo>
              <a:lnTo>
                <a:pt x="0" y="271657"/>
              </a:lnTo>
              <a:lnTo>
                <a:pt x="0" y="398634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D07120-EEFA-495F-A6C9-261370CE10B8}">
      <dsp:nvSpPr>
        <dsp:cNvPr id="0" name=""/>
        <dsp:cNvSpPr/>
      </dsp:nvSpPr>
      <dsp:spPr>
        <a:xfrm>
          <a:off x="3992932" y="1320012"/>
          <a:ext cx="91440" cy="3986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8634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016EC9-B76E-4963-A724-76B8884040E0}">
      <dsp:nvSpPr>
        <dsp:cNvPr id="0" name=""/>
        <dsp:cNvSpPr/>
      </dsp:nvSpPr>
      <dsp:spPr>
        <a:xfrm>
          <a:off x="3353320" y="449641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CC91F4-2BF4-4DF8-8A59-62CB9FB5CD7B}">
      <dsp:nvSpPr>
        <dsp:cNvPr id="0" name=""/>
        <dsp:cNvSpPr/>
      </dsp:nvSpPr>
      <dsp:spPr>
        <a:xfrm>
          <a:off x="3505616" y="594322"/>
          <a:ext cx="1370662" cy="870370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PRESIDENCIA</a:t>
          </a:r>
          <a:endParaRPr lang="es-MX" sz="1700" kern="1200" dirty="0"/>
        </a:p>
      </dsp:txBody>
      <dsp:txXfrm>
        <a:off x="3531108" y="619814"/>
        <a:ext cx="1319678" cy="819386"/>
      </dsp:txXfrm>
    </dsp:sp>
    <dsp:sp modelId="{46ABBD07-1542-4701-831A-2E33590D456F}">
      <dsp:nvSpPr>
        <dsp:cNvPr id="0" name=""/>
        <dsp:cNvSpPr/>
      </dsp:nvSpPr>
      <dsp:spPr>
        <a:xfrm>
          <a:off x="3353320" y="1718646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61784A-9813-4A58-96B9-10453B1FEFE4}">
      <dsp:nvSpPr>
        <dsp:cNvPr id="0" name=""/>
        <dsp:cNvSpPr/>
      </dsp:nvSpPr>
      <dsp:spPr>
        <a:xfrm>
          <a:off x="3505616" y="1863327"/>
          <a:ext cx="1370662" cy="870370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SECRETARÍA GENERAL</a:t>
          </a:r>
          <a:endParaRPr lang="es-MX" sz="1700" kern="1200" dirty="0"/>
        </a:p>
      </dsp:txBody>
      <dsp:txXfrm>
        <a:off x="3531108" y="1888819"/>
        <a:ext cx="1319678" cy="819386"/>
      </dsp:txXfrm>
    </dsp:sp>
    <dsp:sp modelId="{7A6F2F99-8D4C-4EE3-9FD1-7AF96AEDB2D6}">
      <dsp:nvSpPr>
        <dsp:cNvPr id="0" name=""/>
        <dsp:cNvSpPr/>
      </dsp:nvSpPr>
      <dsp:spPr>
        <a:xfrm>
          <a:off x="2812" y="2987651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D376A7-47E5-484F-A4FF-3FBBB59F43E2}">
      <dsp:nvSpPr>
        <dsp:cNvPr id="0" name=""/>
        <dsp:cNvSpPr/>
      </dsp:nvSpPr>
      <dsp:spPr>
        <a:xfrm>
          <a:off x="155108" y="3132332"/>
          <a:ext cx="1370662" cy="870370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ACTUARIOS</a:t>
          </a:r>
          <a:endParaRPr lang="es-MX" sz="1700" kern="1200" dirty="0"/>
        </a:p>
      </dsp:txBody>
      <dsp:txXfrm>
        <a:off x="180600" y="3157824"/>
        <a:ext cx="1319678" cy="819386"/>
      </dsp:txXfrm>
    </dsp:sp>
    <dsp:sp modelId="{5ECE9878-2E67-43CE-8476-88267261B8A9}">
      <dsp:nvSpPr>
        <dsp:cNvPr id="0" name=""/>
        <dsp:cNvSpPr/>
      </dsp:nvSpPr>
      <dsp:spPr>
        <a:xfrm>
          <a:off x="1678066" y="2987651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5B573B-5359-4E81-A8B3-E2027D87CB63}">
      <dsp:nvSpPr>
        <dsp:cNvPr id="0" name=""/>
        <dsp:cNvSpPr/>
      </dsp:nvSpPr>
      <dsp:spPr>
        <a:xfrm>
          <a:off x="1830362" y="3132332"/>
          <a:ext cx="1370662" cy="870370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AUXILIARES DE JUNTA</a:t>
          </a:r>
          <a:endParaRPr lang="es-MX" sz="1700" kern="1200" dirty="0"/>
        </a:p>
      </dsp:txBody>
      <dsp:txXfrm>
        <a:off x="1855854" y="3157824"/>
        <a:ext cx="1319678" cy="819386"/>
      </dsp:txXfrm>
    </dsp:sp>
    <dsp:sp modelId="{2994016E-135F-415F-968B-75DBE8AC400F}">
      <dsp:nvSpPr>
        <dsp:cNvPr id="0" name=""/>
        <dsp:cNvSpPr/>
      </dsp:nvSpPr>
      <dsp:spPr>
        <a:xfrm>
          <a:off x="1678066" y="4256656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8AE9B1-0CF6-4EA8-BA47-D36527F63420}">
      <dsp:nvSpPr>
        <dsp:cNvPr id="0" name=""/>
        <dsp:cNvSpPr/>
      </dsp:nvSpPr>
      <dsp:spPr>
        <a:xfrm>
          <a:off x="1830362" y="4401337"/>
          <a:ext cx="1370662" cy="870370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MESA DE AUDIENCIA</a:t>
          </a:r>
          <a:endParaRPr lang="es-MX" sz="1700" kern="1200" dirty="0"/>
        </a:p>
      </dsp:txBody>
      <dsp:txXfrm>
        <a:off x="1855854" y="4426829"/>
        <a:ext cx="1319678" cy="819386"/>
      </dsp:txXfrm>
    </dsp:sp>
    <dsp:sp modelId="{D6FD71CE-C04B-489A-80AC-C58707A07D0F}">
      <dsp:nvSpPr>
        <dsp:cNvPr id="0" name=""/>
        <dsp:cNvSpPr/>
      </dsp:nvSpPr>
      <dsp:spPr>
        <a:xfrm>
          <a:off x="3353320" y="2987651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4909F1-0C14-4C41-A846-E8F7B21B6FDD}">
      <dsp:nvSpPr>
        <dsp:cNvPr id="0" name=""/>
        <dsp:cNvSpPr/>
      </dsp:nvSpPr>
      <dsp:spPr>
        <a:xfrm>
          <a:off x="3505616" y="3132332"/>
          <a:ext cx="1370662" cy="870370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AMPARO</a:t>
          </a:r>
          <a:endParaRPr lang="es-MX" sz="1700" kern="1200" dirty="0"/>
        </a:p>
      </dsp:txBody>
      <dsp:txXfrm>
        <a:off x="3531108" y="3157824"/>
        <a:ext cx="1319678" cy="819386"/>
      </dsp:txXfrm>
    </dsp:sp>
    <dsp:sp modelId="{21620646-8FC7-4F65-BC47-34A963820445}">
      <dsp:nvSpPr>
        <dsp:cNvPr id="0" name=""/>
        <dsp:cNvSpPr/>
      </dsp:nvSpPr>
      <dsp:spPr>
        <a:xfrm>
          <a:off x="5028574" y="2987651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5DF188-934F-498A-9E33-EBD6CB5C8E08}">
      <dsp:nvSpPr>
        <dsp:cNvPr id="0" name=""/>
        <dsp:cNvSpPr/>
      </dsp:nvSpPr>
      <dsp:spPr>
        <a:xfrm>
          <a:off x="5180870" y="3132332"/>
          <a:ext cx="1370662" cy="870370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CONVENIOS</a:t>
          </a:r>
          <a:endParaRPr lang="es-MX" sz="1700" kern="1200" dirty="0"/>
        </a:p>
      </dsp:txBody>
      <dsp:txXfrm>
        <a:off x="5206362" y="3157824"/>
        <a:ext cx="1319678" cy="819386"/>
      </dsp:txXfrm>
    </dsp:sp>
    <dsp:sp modelId="{B8A0B2B1-E563-4EFE-A75B-2F3C0E2474C5}">
      <dsp:nvSpPr>
        <dsp:cNvPr id="0" name=""/>
        <dsp:cNvSpPr/>
      </dsp:nvSpPr>
      <dsp:spPr>
        <a:xfrm>
          <a:off x="6703828" y="2987651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9E1C32-82EA-4D11-B955-6E39C1C866EB}">
      <dsp:nvSpPr>
        <dsp:cNvPr id="0" name=""/>
        <dsp:cNvSpPr/>
      </dsp:nvSpPr>
      <dsp:spPr>
        <a:xfrm>
          <a:off x="6856124" y="3132332"/>
          <a:ext cx="1370662" cy="870370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OFICIALIA DE PARTES</a:t>
          </a:r>
          <a:endParaRPr lang="es-MX" sz="1700" kern="1200" dirty="0"/>
        </a:p>
      </dsp:txBody>
      <dsp:txXfrm>
        <a:off x="6881616" y="3157824"/>
        <a:ext cx="1319678" cy="8193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E897-482F-4347-AF58-8BD43D5BB6C5}" type="datetimeFigureOut">
              <a:rPr lang="es-MX" smtClean="0"/>
              <a:t>17/03/2020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7668B-7E15-4D74-863C-B6F6915BA2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1680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E897-482F-4347-AF58-8BD43D5BB6C5}" type="datetimeFigureOut">
              <a:rPr lang="es-MX" smtClean="0"/>
              <a:t>17/03/2020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7668B-7E15-4D74-863C-B6F6915BA2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9481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E897-482F-4347-AF58-8BD43D5BB6C5}" type="datetimeFigureOut">
              <a:rPr lang="es-MX" smtClean="0"/>
              <a:t>17/03/2020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7668B-7E15-4D74-863C-B6F6915BA2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5129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E897-482F-4347-AF58-8BD43D5BB6C5}" type="datetimeFigureOut">
              <a:rPr lang="es-MX" smtClean="0"/>
              <a:t>17/03/2020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7668B-7E15-4D74-863C-B6F6915BA2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124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E897-482F-4347-AF58-8BD43D5BB6C5}" type="datetimeFigureOut">
              <a:rPr lang="es-MX" smtClean="0"/>
              <a:t>17/03/2020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7668B-7E15-4D74-863C-B6F6915BA2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373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E897-482F-4347-AF58-8BD43D5BB6C5}" type="datetimeFigureOut">
              <a:rPr lang="es-MX" smtClean="0"/>
              <a:t>17/03/2020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7668B-7E15-4D74-863C-B6F6915BA2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288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E897-482F-4347-AF58-8BD43D5BB6C5}" type="datetimeFigureOut">
              <a:rPr lang="es-MX" smtClean="0"/>
              <a:t>17/03/2020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7668B-7E15-4D74-863C-B6F6915BA2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5126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E897-482F-4347-AF58-8BD43D5BB6C5}" type="datetimeFigureOut">
              <a:rPr lang="es-MX" smtClean="0"/>
              <a:t>17/03/2020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7668B-7E15-4D74-863C-B6F6915BA2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7847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E897-482F-4347-AF58-8BD43D5BB6C5}" type="datetimeFigureOut">
              <a:rPr lang="es-MX" smtClean="0"/>
              <a:t>17/03/2020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7668B-7E15-4D74-863C-B6F6915BA2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1923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E897-482F-4347-AF58-8BD43D5BB6C5}" type="datetimeFigureOut">
              <a:rPr lang="es-MX" smtClean="0"/>
              <a:t>17/03/2020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7668B-7E15-4D74-863C-B6F6915BA2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0718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E897-482F-4347-AF58-8BD43D5BB6C5}" type="datetimeFigureOut">
              <a:rPr lang="es-MX" smtClean="0"/>
              <a:t>17/03/2020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7668B-7E15-4D74-863C-B6F6915BA2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538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CE897-482F-4347-AF58-8BD43D5BB6C5}" type="datetimeFigureOut">
              <a:rPr lang="es-MX" smtClean="0"/>
              <a:t>17/03/2020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7668B-7E15-4D74-863C-B6F6915BA2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730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9602310"/>
              </p:ext>
            </p:extLst>
          </p:nvPr>
        </p:nvGraphicFramePr>
        <p:xfrm>
          <a:off x="457200" y="404813"/>
          <a:ext cx="8229600" cy="5721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84750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15</Words>
  <Application>Microsoft Office PowerPoint</Application>
  <PresentationFormat>Presentación en pantalla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jlcatransparencia</dc:creator>
  <cp:lastModifiedBy>jlcatransparencia</cp:lastModifiedBy>
  <cp:revision>2</cp:revision>
  <dcterms:created xsi:type="dcterms:W3CDTF">2020-03-17T19:32:46Z</dcterms:created>
  <dcterms:modified xsi:type="dcterms:W3CDTF">2020-03-17T19:49:52Z</dcterms:modified>
</cp:coreProperties>
</file>