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7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00"/>
  </p:normalViewPr>
  <p:slideViewPr>
    <p:cSldViewPr>
      <p:cViewPr varScale="1">
        <p:scale>
          <a:sx n="101" d="100"/>
          <a:sy n="101" d="100"/>
        </p:scale>
        <p:origin x="13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756BCE-4BBA-4512-B883-4CA0836A717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969939FF-C2D0-4EC6-BBFF-1D1AAA736BDF}">
      <dgm:prSet custT="1"/>
      <dgm:spPr/>
      <dgm:t>
        <a:bodyPr/>
        <a:lstStyle/>
        <a:p>
          <a:r>
            <a:rPr lang="es-MX" sz="900"/>
            <a:t>Presidencia </a:t>
          </a:r>
          <a:endParaRPr lang="es-MX" sz="900" dirty="0"/>
        </a:p>
      </dgm:t>
    </dgm:pt>
    <dgm:pt modelId="{2745A4E3-CC57-4EF0-A3A2-F6DBC793B0EA}" type="parTrans" cxnId="{A2D4DE08-FC86-4D0F-B374-7A9A071F0BC5}">
      <dgm:prSet/>
      <dgm:spPr/>
      <dgm:t>
        <a:bodyPr/>
        <a:lstStyle/>
        <a:p>
          <a:endParaRPr lang="es-MX"/>
        </a:p>
      </dgm:t>
    </dgm:pt>
    <dgm:pt modelId="{69127E1A-5B83-4651-9D57-25A71EE1446F}" type="sibTrans" cxnId="{A2D4DE08-FC86-4D0F-B374-7A9A071F0BC5}">
      <dgm:prSet/>
      <dgm:spPr/>
      <dgm:t>
        <a:bodyPr/>
        <a:lstStyle/>
        <a:p>
          <a:endParaRPr lang="es-MX"/>
        </a:p>
      </dgm:t>
    </dgm:pt>
    <dgm:pt modelId="{0581F8E2-EB54-439A-9083-C8781DEA900E}">
      <dgm:prSet custT="1"/>
      <dgm:spPr/>
      <dgm:t>
        <a:bodyPr/>
        <a:lstStyle/>
        <a:p>
          <a:r>
            <a:rPr lang="es-MX" sz="900" dirty="0"/>
            <a:t>Mesa de audiencia </a:t>
          </a:r>
        </a:p>
      </dgm:t>
    </dgm:pt>
    <dgm:pt modelId="{7D82D5CB-8F9E-41B8-A1A3-96202AE3DF89}" type="parTrans" cxnId="{5179E7DF-83D0-4106-ABEC-03A4F6F18D57}">
      <dgm:prSet/>
      <dgm:spPr/>
      <dgm:t>
        <a:bodyPr/>
        <a:lstStyle/>
        <a:p>
          <a:endParaRPr lang="es-MX"/>
        </a:p>
      </dgm:t>
    </dgm:pt>
    <dgm:pt modelId="{FB39057A-B4DD-44DD-8564-5F2CE4D19DD6}" type="sibTrans" cxnId="{5179E7DF-83D0-4106-ABEC-03A4F6F18D57}">
      <dgm:prSet/>
      <dgm:spPr/>
      <dgm:t>
        <a:bodyPr/>
        <a:lstStyle/>
        <a:p>
          <a:endParaRPr lang="es-MX"/>
        </a:p>
      </dgm:t>
    </dgm:pt>
    <dgm:pt modelId="{030D5339-17D4-4CC9-AE4E-877301B4C0FC}">
      <dgm:prSet custT="1"/>
      <dgm:spPr/>
      <dgm:t>
        <a:bodyPr/>
        <a:lstStyle/>
        <a:p>
          <a:r>
            <a:rPr lang="es-MX" sz="900">
              <a:solidFill>
                <a:schemeClr val="tx1"/>
              </a:solidFill>
            </a:rPr>
            <a:t>Amparo</a:t>
          </a:r>
          <a:r>
            <a:rPr lang="es-MX" sz="900"/>
            <a:t> </a:t>
          </a:r>
          <a:endParaRPr lang="es-MX" sz="900" dirty="0"/>
        </a:p>
      </dgm:t>
    </dgm:pt>
    <dgm:pt modelId="{476A8E9D-B35A-4E4E-89CD-FA94281044AD}" type="parTrans" cxnId="{E760728F-9BBC-4347-9669-DDBA5E41170C}">
      <dgm:prSet/>
      <dgm:spPr/>
      <dgm:t>
        <a:bodyPr/>
        <a:lstStyle/>
        <a:p>
          <a:endParaRPr lang="es-MX"/>
        </a:p>
      </dgm:t>
    </dgm:pt>
    <dgm:pt modelId="{4665E6EA-5876-4436-A016-E37877888028}" type="sibTrans" cxnId="{E760728F-9BBC-4347-9669-DDBA5E41170C}">
      <dgm:prSet/>
      <dgm:spPr/>
      <dgm:t>
        <a:bodyPr/>
        <a:lstStyle/>
        <a:p>
          <a:endParaRPr lang="es-MX"/>
        </a:p>
      </dgm:t>
    </dgm:pt>
    <dgm:pt modelId="{F66DA851-CC0F-43A6-9245-30ABBB2CA83A}">
      <dgm:prSet custT="1"/>
      <dgm:spPr/>
      <dgm:t>
        <a:bodyPr/>
        <a:lstStyle/>
        <a:p>
          <a:r>
            <a:rPr lang="es-MX" sz="900" dirty="0"/>
            <a:t>Convenios</a:t>
          </a:r>
        </a:p>
      </dgm:t>
    </dgm:pt>
    <dgm:pt modelId="{4E80E8E7-B12A-48C2-A164-FCDCE6E9CF82}" type="parTrans" cxnId="{B0114C26-038A-4BD8-9A47-560D97394B2C}">
      <dgm:prSet/>
      <dgm:spPr/>
      <dgm:t>
        <a:bodyPr/>
        <a:lstStyle/>
        <a:p>
          <a:endParaRPr lang="es-MX"/>
        </a:p>
      </dgm:t>
    </dgm:pt>
    <dgm:pt modelId="{6BC89E4D-81B3-4D0A-A549-C355193C8589}" type="sibTrans" cxnId="{B0114C26-038A-4BD8-9A47-560D97394B2C}">
      <dgm:prSet/>
      <dgm:spPr/>
      <dgm:t>
        <a:bodyPr/>
        <a:lstStyle/>
        <a:p>
          <a:endParaRPr lang="es-MX"/>
        </a:p>
      </dgm:t>
    </dgm:pt>
    <dgm:pt modelId="{020CA7C6-55A9-47AD-904F-AE054B503C90}">
      <dgm:prSet custT="1"/>
      <dgm:spPr/>
      <dgm:t>
        <a:bodyPr/>
        <a:lstStyle/>
        <a:p>
          <a:r>
            <a:rPr lang="es-MX" sz="900" dirty="0"/>
            <a:t>Auxiliares</a:t>
          </a:r>
          <a:r>
            <a:rPr lang="es-MX" sz="1100" dirty="0"/>
            <a:t> </a:t>
          </a:r>
          <a:r>
            <a:rPr lang="es-MX" sz="900" dirty="0"/>
            <a:t>de junta</a:t>
          </a:r>
          <a:r>
            <a:rPr lang="es-MX" sz="1100" dirty="0"/>
            <a:t>	</a:t>
          </a:r>
        </a:p>
      </dgm:t>
    </dgm:pt>
    <dgm:pt modelId="{622A2D2D-EB3D-49C0-8146-4BAE937E17EB}" type="parTrans" cxnId="{C75684ED-503D-4148-A75E-86A3556C4B49}">
      <dgm:prSet/>
      <dgm:spPr/>
      <dgm:t>
        <a:bodyPr/>
        <a:lstStyle/>
        <a:p>
          <a:endParaRPr lang="es-MX"/>
        </a:p>
      </dgm:t>
    </dgm:pt>
    <dgm:pt modelId="{FE08B093-35E9-4512-BF0B-2AB5C4D1E27D}" type="sibTrans" cxnId="{C75684ED-503D-4148-A75E-86A3556C4B49}">
      <dgm:prSet/>
      <dgm:spPr/>
      <dgm:t>
        <a:bodyPr/>
        <a:lstStyle/>
        <a:p>
          <a:endParaRPr lang="es-MX"/>
        </a:p>
      </dgm:t>
    </dgm:pt>
    <dgm:pt modelId="{259368C5-431F-4608-A131-F8AF51FA705A}">
      <dgm:prSet custT="1"/>
      <dgm:spPr/>
      <dgm:t>
        <a:bodyPr/>
        <a:lstStyle/>
        <a:p>
          <a:r>
            <a:rPr lang="es-MX" sz="900" dirty="0"/>
            <a:t>Mesa de audiencia </a:t>
          </a:r>
        </a:p>
      </dgm:t>
    </dgm:pt>
    <dgm:pt modelId="{3949FE38-1F28-490F-B0E1-C46EA69065CF}" type="parTrans" cxnId="{7F2A3B2F-FD7C-4AFB-84AB-4EC5B5109454}">
      <dgm:prSet/>
      <dgm:spPr/>
      <dgm:t>
        <a:bodyPr/>
        <a:lstStyle/>
        <a:p>
          <a:endParaRPr lang="es-MX"/>
        </a:p>
      </dgm:t>
    </dgm:pt>
    <dgm:pt modelId="{3B3B8C69-CD05-4281-A422-96773E41ED32}" type="sibTrans" cxnId="{7F2A3B2F-FD7C-4AFB-84AB-4EC5B5109454}">
      <dgm:prSet/>
      <dgm:spPr/>
      <dgm:t>
        <a:bodyPr/>
        <a:lstStyle/>
        <a:p>
          <a:endParaRPr lang="es-MX"/>
        </a:p>
      </dgm:t>
    </dgm:pt>
    <dgm:pt modelId="{68051D8E-C4F4-4239-8E90-188EC2A56F30}" type="asst">
      <dgm:prSet custT="1"/>
      <dgm:spPr/>
      <dgm:t>
        <a:bodyPr/>
        <a:lstStyle/>
        <a:p>
          <a:r>
            <a:rPr lang="es-MX" sz="900"/>
            <a:t>Actuarios </a:t>
          </a:r>
          <a:endParaRPr lang="es-MX" sz="900" dirty="0"/>
        </a:p>
      </dgm:t>
    </dgm:pt>
    <dgm:pt modelId="{334C6408-3077-4101-ADE3-8AE655F43FF1}" type="parTrans" cxnId="{82A37D93-E78D-4118-B174-AE1C47EA8A6C}">
      <dgm:prSet/>
      <dgm:spPr/>
      <dgm:t>
        <a:bodyPr/>
        <a:lstStyle/>
        <a:p>
          <a:endParaRPr lang="es-MX"/>
        </a:p>
      </dgm:t>
    </dgm:pt>
    <dgm:pt modelId="{BB37B174-5862-4476-BA02-157C29B8850F}" type="sibTrans" cxnId="{82A37D93-E78D-4118-B174-AE1C47EA8A6C}">
      <dgm:prSet/>
      <dgm:spPr/>
      <dgm:t>
        <a:bodyPr/>
        <a:lstStyle/>
        <a:p>
          <a:endParaRPr lang="es-MX"/>
        </a:p>
      </dgm:t>
    </dgm:pt>
    <dgm:pt modelId="{BB956F56-D941-41C0-B095-16779514009B}">
      <dgm:prSet custT="1"/>
      <dgm:spPr/>
      <dgm:t>
        <a:bodyPr/>
        <a:lstStyle/>
        <a:p>
          <a:r>
            <a:rPr lang="es-MX" sz="900" dirty="0"/>
            <a:t>Mesa de audiencia </a:t>
          </a:r>
        </a:p>
      </dgm:t>
    </dgm:pt>
    <dgm:pt modelId="{4B746E7E-39E0-4B00-8F0B-EBA40BE96496}" type="parTrans" cxnId="{74BA2689-2F54-4630-9C57-07D19C121ADF}">
      <dgm:prSet/>
      <dgm:spPr/>
      <dgm:t>
        <a:bodyPr/>
        <a:lstStyle/>
        <a:p>
          <a:endParaRPr lang="es-MX"/>
        </a:p>
      </dgm:t>
    </dgm:pt>
    <dgm:pt modelId="{30033B86-06C4-4938-A688-9BFB2F8A1E76}" type="sibTrans" cxnId="{74BA2689-2F54-4630-9C57-07D19C121ADF}">
      <dgm:prSet/>
      <dgm:spPr/>
      <dgm:t>
        <a:bodyPr/>
        <a:lstStyle/>
        <a:p>
          <a:endParaRPr lang="es-MX"/>
        </a:p>
      </dgm:t>
    </dgm:pt>
    <dgm:pt modelId="{9BCB6592-6531-48A0-8126-29DE11320A73}">
      <dgm:prSet custT="1"/>
      <dgm:spPr/>
      <dgm:t>
        <a:bodyPr/>
        <a:lstStyle/>
        <a:p>
          <a:r>
            <a:rPr lang="es-MX" sz="900" dirty="0"/>
            <a:t>Mesa de audiencia </a:t>
          </a:r>
        </a:p>
      </dgm:t>
    </dgm:pt>
    <dgm:pt modelId="{2EAEF681-4773-4E1C-A174-FE3F6072606A}" type="parTrans" cxnId="{E08C540D-BAF0-43EF-9FD8-61B36AB0FFF4}">
      <dgm:prSet/>
      <dgm:spPr/>
      <dgm:t>
        <a:bodyPr/>
        <a:lstStyle/>
        <a:p>
          <a:endParaRPr lang="es-MX"/>
        </a:p>
      </dgm:t>
    </dgm:pt>
    <dgm:pt modelId="{43C819DB-1A06-46DE-93F9-BCB8085144F8}" type="sibTrans" cxnId="{E08C540D-BAF0-43EF-9FD8-61B36AB0FFF4}">
      <dgm:prSet/>
      <dgm:spPr/>
      <dgm:t>
        <a:bodyPr/>
        <a:lstStyle/>
        <a:p>
          <a:endParaRPr lang="es-MX"/>
        </a:p>
      </dgm:t>
    </dgm:pt>
    <dgm:pt modelId="{0F5D5D39-C4EF-48D7-A52C-0DB1B1ECA7FC}">
      <dgm:prSet custT="1"/>
      <dgm:spPr/>
      <dgm:t>
        <a:bodyPr/>
        <a:lstStyle/>
        <a:p>
          <a:r>
            <a:rPr lang="es-MX" sz="900" dirty="0"/>
            <a:t>Registro </a:t>
          </a:r>
        </a:p>
        <a:p>
          <a:r>
            <a:rPr lang="es-MX" sz="900" dirty="0"/>
            <a:t>Sindicatos </a:t>
          </a:r>
        </a:p>
      </dgm:t>
    </dgm:pt>
    <dgm:pt modelId="{B132B167-5B7D-470F-927D-ECE04A401FEF}" type="parTrans" cxnId="{72B8DFF2-ACE2-4374-B44F-D04E43C2FC67}">
      <dgm:prSet/>
      <dgm:spPr/>
      <dgm:t>
        <a:bodyPr/>
        <a:lstStyle/>
        <a:p>
          <a:endParaRPr lang="es-MX"/>
        </a:p>
      </dgm:t>
    </dgm:pt>
    <dgm:pt modelId="{51D8A55C-0321-4419-8986-AEC03C67010C}" type="sibTrans" cxnId="{72B8DFF2-ACE2-4374-B44F-D04E43C2FC67}">
      <dgm:prSet/>
      <dgm:spPr/>
      <dgm:t>
        <a:bodyPr/>
        <a:lstStyle/>
        <a:p>
          <a:endParaRPr lang="es-MX"/>
        </a:p>
      </dgm:t>
    </dgm:pt>
    <dgm:pt modelId="{6782DDB7-0E02-426D-B146-CE8057DCB16E}">
      <dgm:prSet custT="1"/>
      <dgm:spPr/>
      <dgm:t>
        <a:bodyPr/>
        <a:lstStyle/>
        <a:p>
          <a:r>
            <a:rPr lang="es-MX" sz="900" dirty="0"/>
            <a:t>Unidad de Transparencia</a:t>
          </a:r>
          <a:r>
            <a:rPr lang="es-MX" sz="1100" dirty="0"/>
            <a:t>	</a:t>
          </a:r>
          <a:endParaRPr lang="es-MX" sz="1800" dirty="0"/>
        </a:p>
      </dgm:t>
    </dgm:pt>
    <dgm:pt modelId="{8DCDA7A1-E249-4DA7-998F-6042C27CA289}" type="sibTrans" cxnId="{9136FD1C-CEB2-4576-8830-45565DF352F9}">
      <dgm:prSet/>
      <dgm:spPr/>
      <dgm:t>
        <a:bodyPr/>
        <a:lstStyle/>
        <a:p>
          <a:endParaRPr lang="es-MX"/>
        </a:p>
      </dgm:t>
    </dgm:pt>
    <dgm:pt modelId="{8CCC4371-FF3B-4E2E-A82A-8A3259F28512}" type="parTrans" cxnId="{9136FD1C-CEB2-4576-8830-45565DF352F9}">
      <dgm:prSet/>
      <dgm:spPr/>
      <dgm:t>
        <a:bodyPr/>
        <a:lstStyle/>
        <a:p>
          <a:endParaRPr lang="es-MX"/>
        </a:p>
      </dgm:t>
    </dgm:pt>
    <dgm:pt modelId="{7EEDFDD8-FB00-4AEA-B749-AAA4B5CD75F9}" type="asst">
      <dgm:prSet custT="1"/>
      <dgm:spPr/>
      <dgm:t>
        <a:bodyPr/>
        <a:lstStyle/>
        <a:p>
          <a:r>
            <a:rPr lang="es-MX" sz="900" dirty="0"/>
            <a:t>Secretaria General </a:t>
          </a:r>
        </a:p>
      </dgm:t>
    </dgm:pt>
    <dgm:pt modelId="{872E487C-21B1-4F38-9F57-67E62A76584F}" type="sibTrans" cxnId="{BED4BB7C-9C30-4578-9618-A3895A5FB78E}">
      <dgm:prSet/>
      <dgm:spPr/>
      <dgm:t>
        <a:bodyPr/>
        <a:lstStyle/>
        <a:p>
          <a:endParaRPr lang="es-MX"/>
        </a:p>
      </dgm:t>
    </dgm:pt>
    <dgm:pt modelId="{1F0AE1A7-814D-4AEF-A551-2D4DF6E679E0}" type="parTrans" cxnId="{BED4BB7C-9C30-4578-9618-A3895A5FB78E}">
      <dgm:prSet/>
      <dgm:spPr/>
      <dgm:t>
        <a:bodyPr/>
        <a:lstStyle/>
        <a:p>
          <a:endParaRPr lang="es-MX"/>
        </a:p>
      </dgm:t>
    </dgm:pt>
    <dgm:pt modelId="{22F6C9F7-F679-4011-AC5B-A3C9D7386528}">
      <dgm:prSet custT="1"/>
      <dgm:spPr/>
      <dgm:t>
        <a:bodyPr/>
        <a:lstStyle/>
        <a:p>
          <a:r>
            <a:rPr lang="es-MX" sz="900" dirty="0"/>
            <a:t>Mesa de audiencia </a:t>
          </a:r>
        </a:p>
      </dgm:t>
    </dgm:pt>
    <dgm:pt modelId="{26EF3671-A6FA-4197-B1FB-7D3174B95D0C}" type="sibTrans" cxnId="{DA281632-8870-400D-8A15-670F7B2124DA}">
      <dgm:prSet/>
      <dgm:spPr/>
      <dgm:t>
        <a:bodyPr/>
        <a:lstStyle/>
        <a:p>
          <a:endParaRPr lang="es-MX"/>
        </a:p>
      </dgm:t>
    </dgm:pt>
    <dgm:pt modelId="{8C59F2ED-5068-4D5A-9D47-C4DD232BA449}" type="parTrans" cxnId="{DA281632-8870-400D-8A15-670F7B2124DA}">
      <dgm:prSet/>
      <dgm:spPr/>
      <dgm:t>
        <a:bodyPr/>
        <a:lstStyle/>
        <a:p>
          <a:endParaRPr lang="es-MX"/>
        </a:p>
      </dgm:t>
    </dgm:pt>
    <dgm:pt modelId="{6BDA7A4D-492E-474D-B1CE-F1C7325EBDFA}">
      <dgm:prSet custT="1"/>
      <dgm:spPr/>
      <dgm:t>
        <a:bodyPr/>
        <a:lstStyle/>
        <a:p>
          <a:r>
            <a:rPr lang="es-MX" sz="900" dirty="0"/>
            <a:t>Oficialía de partes</a:t>
          </a:r>
        </a:p>
      </dgm:t>
    </dgm:pt>
    <dgm:pt modelId="{43E003FE-76CA-472C-9637-5013B7050F57}" type="sibTrans" cxnId="{A1C809A9-FC13-45E9-98D7-4DEF6E573FCE}">
      <dgm:prSet/>
      <dgm:spPr/>
      <dgm:t>
        <a:bodyPr/>
        <a:lstStyle/>
        <a:p>
          <a:endParaRPr lang="es-MX"/>
        </a:p>
      </dgm:t>
    </dgm:pt>
    <dgm:pt modelId="{F8B4CE7B-1163-4FFE-AF3B-ED73A586353F}" type="parTrans" cxnId="{A1C809A9-FC13-45E9-98D7-4DEF6E573FCE}">
      <dgm:prSet/>
      <dgm:spPr/>
      <dgm:t>
        <a:bodyPr/>
        <a:lstStyle/>
        <a:p>
          <a:endParaRPr lang="es-MX"/>
        </a:p>
      </dgm:t>
    </dgm:pt>
    <dgm:pt modelId="{5D9C41DF-300E-4832-AEAF-70FC76FAA6C9}" type="pres">
      <dgm:prSet presAssocID="{FA756BCE-4BBA-4512-B883-4CA0836A71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DEA2494-B724-46F4-AC6F-0A8074EB3327}" type="pres">
      <dgm:prSet presAssocID="{969939FF-C2D0-4EC6-BBFF-1D1AAA736BDF}" presName="hierRoot1" presStyleCnt="0">
        <dgm:presLayoutVars>
          <dgm:hierBranch/>
        </dgm:presLayoutVars>
      </dgm:prSet>
      <dgm:spPr/>
    </dgm:pt>
    <dgm:pt modelId="{EA6D6E51-7207-42E4-8D7B-3817599D408E}" type="pres">
      <dgm:prSet presAssocID="{969939FF-C2D0-4EC6-BBFF-1D1AAA736BDF}" presName="rootComposite1" presStyleCnt="0"/>
      <dgm:spPr/>
    </dgm:pt>
    <dgm:pt modelId="{8508AF85-56AE-4804-8001-6F64E78ED461}" type="pres">
      <dgm:prSet presAssocID="{969939FF-C2D0-4EC6-BBFF-1D1AAA736BDF}" presName="rootText1" presStyleLbl="node0" presStyleIdx="0" presStyleCnt="2" custScaleX="103062" custLinFactNeighborX="-5431" custLinFactNeighborY="-3867">
        <dgm:presLayoutVars>
          <dgm:chPref val="3"/>
        </dgm:presLayoutVars>
      </dgm:prSet>
      <dgm:spPr/>
    </dgm:pt>
    <dgm:pt modelId="{266C3F78-F5FA-4735-8A81-BCB15FBA5D6B}" type="pres">
      <dgm:prSet presAssocID="{969939FF-C2D0-4EC6-BBFF-1D1AAA736BDF}" presName="rootConnector1" presStyleLbl="node1" presStyleIdx="0" presStyleCnt="0"/>
      <dgm:spPr/>
    </dgm:pt>
    <dgm:pt modelId="{5592B883-9A47-46B9-B99A-C56112D9322E}" type="pres">
      <dgm:prSet presAssocID="{969939FF-C2D0-4EC6-BBFF-1D1AAA736BDF}" presName="hierChild2" presStyleCnt="0"/>
      <dgm:spPr/>
    </dgm:pt>
    <dgm:pt modelId="{7756839B-E15B-403E-9F36-7A46ECAE6DA9}" type="pres">
      <dgm:prSet presAssocID="{8CCC4371-FF3B-4E2E-A82A-8A3259F28512}" presName="Name35" presStyleLbl="parChTrans1D2" presStyleIdx="0" presStyleCnt="4"/>
      <dgm:spPr/>
    </dgm:pt>
    <dgm:pt modelId="{9D1FFC2E-594E-49CF-98AF-CC5B119B43FF}" type="pres">
      <dgm:prSet presAssocID="{6782DDB7-0E02-426D-B146-CE8057DCB16E}" presName="hierRoot2" presStyleCnt="0">
        <dgm:presLayoutVars>
          <dgm:hierBranch/>
        </dgm:presLayoutVars>
      </dgm:prSet>
      <dgm:spPr/>
    </dgm:pt>
    <dgm:pt modelId="{7F07A11D-3BB9-4D1D-8370-26B94A6147FC}" type="pres">
      <dgm:prSet presAssocID="{6782DDB7-0E02-426D-B146-CE8057DCB16E}" presName="rootComposite" presStyleCnt="0"/>
      <dgm:spPr/>
    </dgm:pt>
    <dgm:pt modelId="{CCCC229F-ECA6-4F9B-8697-367FF7722C54}" type="pres">
      <dgm:prSet presAssocID="{6782DDB7-0E02-426D-B146-CE8057DCB16E}" presName="rootText" presStyleLbl="node2" presStyleIdx="0" presStyleCnt="3" custScaleX="138865">
        <dgm:presLayoutVars>
          <dgm:chPref val="3"/>
        </dgm:presLayoutVars>
      </dgm:prSet>
      <dgm:spPr/>
    </dgm:pt>
    <dgm:pt modelId="{C44FE747-7308-46F1-A1F5-A942310840BA}" type="pres">
      <dgm:prSet presAssocID="{6782DDB7-0E02-426D-B146-CE8057DCB16E}" presName="rootConnector" presStyleLbl="node2" presStyleIdx="0" presStyleCnt="3"/>
      <dgm:spPr/>
    </dgm:pt>
    <dgm:pt modelId="{071A60F8-0A8F-4308-97D1-B68C107A20A5}" type="pres">
      <dgm:prSet presAssocID="{6782DDB7-0E02-426D-B146-CE8057DCB16E}" presName="hierChild4" presStyleCnt="0"/>
      <dgm:spPr/>
    </dgm:pt>
    <dgm:pt modelId="{5A4598CC-DBCA-4EB1-8645-3F832863068C}" type="pres">
      <dgm:prSet presAssocID="{7D82D5CB-8F9E-41B8-A1A3-96202AE3DF89}" presName="Name35" presStyleLbl="parChTrans1D3" presStyleIdx="0" presStyleCnt="6"/>
      <dgm:spPr/>
    </dgm:pt>
    <dgm:pt modelId="{AF902411-8E1F-40DE-B64D-9B696FA22355}" type="pres">
      <dgm:prSet presAssocID="{0581F8E2-EB54-439A-9083-C8781DEA900E}" presName="hierRoot2" presStyleCnt="0">
        <dgm:presLayoutVars>
          <dgm:hierBranch val="r"/>
        </dgm:presLayoutVars>
      </dgm:prSet>
      <dgm:spPr/>
    </dgm:pt>
    <dgm:pt modelId="{0CBCD8C1-88D4-4907-B1CB-ED7996E74122}" type="pres">
      <dgm:prSet presAssocID="{0581F8E2-EB54-439A-9083-C8781DEA900E}" presName="rootComposite" presStyleCnt="0"/>
      <dgm:spPr/>
    </dgm:pt>
    <dgm:pt modelId="{43CC08B4-A4A8-42D7-99EC-D3392B3BCE5A}" type="pres">
      <dgm:prSet presAssocID="{0581F8E2-EB54-439A-9083-C8781DEA900E}" presName="rootText" presStyleLbl="node3" presStyleIdx="0" presStyleCnt="5">
        <dgm:presLayoutVars>
          <dgm:chPref val="3"/>
        </dgm:presLayoutVars>
      </dgm:prSet>
      <dgm:spPr/>
    </dgm:pt>
    <dgm:pt modelId="{27A723A5-6DCE-4BB9-9FCC-F9F0B75116D0}" type="pres">
      <dgm:prSet presAssocID="{0581F8E2-EB54-439A-9083-C8781DEA900E}" presName="rootConnector" presStyleLbl="node3" presStyleIdx="0" presStyleCnt="5"/>
      <dgm:spPr/>
    </dgm:pt>
    <dgm:pt modelId="{66608C5C-CA74-4D3B-88F7-A91C3D3B63C7}" type="pres">
      <dgm:prSet presAssocID="{0581F8E2-EB54-439A-9083-C8781DEA900E}" presName="hierChild4" presStyleCnt="0"/>
      <dgm:spPr/>
    </dgm:pt>
    <dgm:pt modelId="{EC995C90-09C3-481B-994D-42CB4B72863F}" type="pres">
      <dgm:prSet presAssocID="{476A8E9D-B35A-4E4E-89CD-FA94281044AD}" presName="Name50" presStyleLbl="parChTrans1D4" presStyleIdx="0" presStyleCnt="2"/>
      <dgm:spPr/>
    </dgm:pt>
    <dgm:pt modelId="{E40EC39B-3B01-436B-BFCA-D582B3C6CC5D}" type="pres">
      <dgm:prSet presAssocID="{030D5339-17D4-4CC9-AE4E-877301B4C0FC}" presName="hierRoot2" presStyleCnt="0">
        <dgm:presLayoutVars>
          <dgm:hierBranch val="r"/>
        </dgm:presLayoutVars>
      </dgm:prSet>
      <dgm:spPr/>
    </dgm:pt>
    <dgm:pt modelId="{B4C00C3A-8D37-4771-87D7-7C508B6A62F9}" type="pres">
      <dgm:prSet presAssocID="{030D5339-17D4-4CC9-AE4E-877301B4C0FC}" presName="rootComposite" presStyleCnt="0"/>
      <dgm:spPr/>
    </dgm:pt>
    <dgm:pt modelId="{7A0B9A66-826E-4D09-ACE6-42ABDC694F84}" type="pres">
      <dgm:prSet presAssocID="{030D5339-17D4-4CC9-AE4E-877301B4C0FC}" presName="rootText" presStyleLbl="node4" presStyleIdx="0" presStyleCnt="2">
        <dgm:presLayoutVars>
          <dgm:chPref val="3"/>
        </dgm:presLayoutVars>
      </dgm:prSet>
      <dgm:spPr/>
    </dgm:pt>
    <dgm:pt modelId="{B86CC5A5-F40A-45ED-9BA7-D918D1098A80}" type="pres">
      <dgm:prSet presAssocID="{030D5339-17D4-4CC9-AE4E-877301B4C0FC}" presName="rootConnector" presStyleLbl="node4" presStyleIdx="0" presStyleCnt="2"/>
      <dgm:spPr/>
    </dgm:pt>
    <dgm:pt modelId="{DF1D5BC3-7D31-406D-8B26-4E1718EA27BB}" type="pres">
      <dgm:prSet presAssocID="{030D5339-17D4-4CC9-AE4E-877301B4C0FC}" presName="hierChild4" presStyleCnt="0"/>
      <dgm:spPr/>
    </dgm:pt>
    <dgm:pt modelId="{B66BAADD-6B29-4FDD-84C0-36118E5F1A92}" type="pres">
      <dgm:prSet presAssocID="{B132B167-5B7D-470F-927D-ECE04A401FEF}" presName="Name50" presStyleLbl="parChTrans1D4" presStyleIdx="1" presStyleCnt="2"/>
      <dgm:spPr/>
    </dgm:pt>
    <dgm:pt modelId="{9AE78B1F-4BF2-4B5C-923D-F7BDD2C42E57}" type="pres">
      <dgm:prSet presAssocID="{0F5D5D39-C4EF-48D7-A52C-0DB1B1ECA7FC}" presName="hierRoot2" presStyleCnt="0">
        <dgm:presLayoutVars>
          <dgm:hierBranch val="init"/>
        </dgm:presLayoutVars>
      </dgm:prSet>
      <dgm:spPr/>
    </dgm:pt>
    <dgm:pt modelId="{6CEC9AD0-2145-40C7-8D88-6918ECDE0A51}" type="pres">
      <dgm:prSet presAssocID="{0F5D5D39-C4EF-48D7-A52C-0DB1B1ECA7FC}" presName="rootComposite" presStyleCnt="0"/>
      <dgm:spPr/>
    </dgm:pt>
    <dgm:pt modelId="{29A8FB3E-06DB-4FE1-BDE2-8DDA8B226210}" type="pres">
      <dgm:prSet presAssocID="{0F5D5D39-C4EF-48D7-A52C-0DB1B1ECA7FC}" presName="rootText" presStyleLbl="node4" presStyleIdx="1" presStyleCnt="2" custLinFactX="21684" custLinFactY="-43404" custLinFactNeighborX="100000" custLinFactNeighborY="-100000">
        <dgm:presLayoutVars>
          <dgm:chPref val="3"/>
        </dgm:presLayoutVars>
      </dgm:prSet>
      <dgm:spPr/>
    </dgm:pt>
    <dgm:pt modelId="{1CFE348C-1736-464D-B212-888B839577EA}" type="pres">
      <dgm:prSet presAssocID="{0F5D5D39-C4EF-48D7-A52C-0DB1B1ECA7FC}" presName="rootConnector" presStyleLbl="node4" presStyleIdx="1" presStyleCnt="2"/>
      <dgm:spPr/>
    </dgm:pt>
    <dgm:pt modelId="{70F29BCC-A7D9-4B60-A207-6E3D7BFAEB92}" type="pres">
      <dgm:prSet presAssocID="{0F5D5D39-C4EF-48D7-A52C-0DB1B1ECA7FC}" presName="hierChild4" presStyleCnt="0"/>
      <dgm:spPr/>
    </dgm:pt>
    <dgm:pt modelId="{4F6DB9D2-02F8-4859-85A6-0C323EA9A8FB}" type="pres">
      <dgm:prSet presAssocID="{0F5D5D39-C4EF-48D7-A52C-0DB1B1ECA7FC}" presName="hierChild5" presStyleCnt="0"/>
      <dgm:spPr/>
    </dgm:pt>
    <dgm:pt modelId="{5731A4C6-9A8B-4914-A0FC-605E1C25FA31}" type="pres">
      <dgm:prSet presAssocID="{030D5339-17D4-4CC9-AE4E-877301B4C0FC}" presName="hierChild5" presStyleCnt="0"/>
      <dgm:spPr/>
    </dgm:pt>
    <dgm:pt modelId="{05A1A396-7CFD-4416-B075-6BAC73544B60}" type="pres">
      <dgm:prSet presAssocID="{0581F8E2-EB54-439A-9083-C8781DEA900E}" presName="hierChild5" presStyleCnt="0"/>
      <dgm:spPr/>
    </dgm:pt>
    <dgm:pt modelId="{F752CACF-DE28-4598-9C9F-24796272A8A1}" type="pres">
      <dgm:prSet presAssocID="{2EAEF681-4773-4E1C-A174-FE3F6072606A}" presName="Name35" presStyleLbl="parChTrans1D3" presStyleIdx="1" presStyleCnt="6"/>
      <dgm:spPr/>
    </dgm:pt>
    <dgm:pt modelId="{CFDBC0F4-0B2D-4A57-AABD-4B4C1224A689}" type="pres">
      <dgm:prSet presAssocID="{9BCB6592-6531-48A0-8126-29DE11320A73}" presName="hierRoot2" presStyleCnt="0">
        <dgm:presLayoutVars>
          <dgm:hierBranch val="init"/>
        </dgm:presLayoutVars>
      </dgm:prSet>
      <dgm:spPr/>
    </dgm:pt>
    <dgm:pt modelId="{FE0D1E8C-7E07-4C2E-80D4-D8D013756517}" type="pres">
      <dgm:prSet presAssocID="{9BCB6592-6531-48A0-8126-29DE11320A73}" presName="rootComposite" presStyleCnt="0"/>
      <dgm:spPr/>
    </dgm:pt>
    <dgm:pt modelId="{A581F9CD-BA41-4F73-899D-A7D1C9F61F58}" type="pres">
      <dgm:prSet presAssocID="{9BCB6592-6531-48A0-8126-29DE11320A73}" presName="rootText" presStyleLbl="node3" presStyleIdx="1" presStyleCnt="5">
        <dgm:presLayoutVars>
          <dgm:chPref val="3"/>
        </dgm:presLayoutVars>
      </dgm:prSet>
      <dgm:spPr/>
    </dgm:pt>
    <dgm:pt modelId="{3D41C6B9-6B69-4278-BCFE-60864961BBCC}" type="pres">
      <dgm:prSet presAssocID="{9BCB6592-6531-48A0-8126-29DE11320A73}" presName="rootConnector" presStyleLbl="node3" presStyleIdx="1" presStyleCnt="5"/>
      <dgm:spPr/>
    </dgm:pt>
    <dgm:pt modelId="{9989831B-7C07-47FC-B9AC-DA3ECF22E428}" type="pres">
      <dgm:prSet presAssocID="{9BCB6592-6531-48A0-8126-29DE11320A73}" presName="hierChild4" presStyleCnt="0"/>
      <dgm:spPr/>
    </dgm:pt>
    <dgm:pt modelId="{6E9F7738-EBD2-48E5-A097-B02880C5FA37}" type="pres">
      <dgm:prSet presAssocID="{9BCB6592-6531-48A0-8126-29DE11320A73}" presName="hierChild5" presStyleCnt="0"/>
      <dgm:spPr/>
    </dgm:pt>
    <dgm:pt modelId="{D2826A2E-1ECF-483D-9F14-9C8D1BE8281C}" type="pres">
      <dgm:prSet presAssocID="{4B746E7E-39E0-4B00-8F0B-EBA40BE96496}" presName="Name35" presStyleLbl="parChTrans1D3" presStyleIdx="2" presStyleCnt="6"/>
      <dgm:spPr/>
    </dgm:pt>
    <dgm:pt modelId="{71C21B6F-BEE8-42A5-A5EE-FF31D16C6FDA}" type="pres">
      <dgm:prSet presAssocID="{BB956F56-D941-41C0-B095-16779514009B}" presName="hierRoot2" presStyleCnt="0">
        <dgm:presLayoutVars>
          <dgm:hierBranch val="init"/>
        </dgm:presLayoutVars>
      </dgm:prSet>
      <dgm:spPr/>
    </dgm:pt>
    <dgm:pt modelId="{3307414E-2818-47F2-AA34-7714B2B43989}" type="pres">
      <dgm:prSet presAssocID="{BB956F56-D941-41C0-B095-16779514009B}" presName="rootComposite" presStyleCnt="0"/>
      <dgm:spPr/>
    </dgm:pt>
    <dgm:pt modelId="{F6E07253-90BE-4A2D-A863-25CDD047E1ED}" type="pres">
      <dgm:prSet presAssocID="{BB956F56-D941-41C0-B095-16779514009B}" presName="rootText" presStyleLbl="node3" presStyleIdx="2" presStyleCnt="5">
        <dgm:presLayoutVars>
          <dgm:chPref val="3"/>
        </dgm:presLayoutVars>
      </dgm:prSet>
      <dgm:spPr/>
    </dgm:pt>
    <dgm:pt modelId="{CEDC523D-EAC4-43E6-869A-99D40574F661}" type="pres">
      <dgm:prSet presAssocID="{BB956F56-D941-41C0-B095-16779514009B}" presName="rootConnector" presStyleLbl="node3" presStyleIdx="2" presStyleCnt="5"/>
      <dgm:spPr/>
    </dgm:pt>
    <dgm:pt modelId="{7EE1B807-932F-4D5C-A7E3-8E7157C5EC6E}" type="pres">
      <dgm:prSet presAssocID="{BB956F56-D941-41C0-B095-16779514009B}" presName="hierChild4" presStyleCnt="0"/>
      <dgm:spPr/>
    </dgm:pt>
    <dgm:pt modelId="{1A6FC9D3-1129-4A99-A558-90526DD7E4F2}" type="pres">
      <dgm:prSet presAssocID="{BB956F56-D941-41C0-B095-16779514009B}" presName="hierChild5" presStyleCnt="0"/>
      <dgm:spPr/>
    </dgm:pt>
    <dgm:pt modelId="{0E32BBB9-C3A1-44C9-BD19-7BC3E54E7EE1}" type="pres">
      <dgm:prSet presAssocID="{6782DDB7-0E02-426D-B146-CE8057DCB16E}" presName="hierChild5" presStyleCnt="0"/>
      <dgm:spPr/>
    </dgm:pt>
    <dgm:pt modelId="{2B6E2816-5CAA-4FBE-A845-44B6DE53C6BA}" type="pres">
      <dgm:prSet presAssocID="{4E80E8E7-B12A-48C2-A164-FCDCE6E9CF82}" presName="Name35" presStyleLbl="parChTrans1D2" presStyleIdx="1" presStyleCnt="4"/>
      <dgm:spPr/>
    </dgm:pt>
    <dgm:pt modelId="{29901EE3-7DD3-4DE9-8AEA-5C78842369A1}" type="pres">
      <dgm:prSet presAssocID="{F66DA851-CC0F-43A6-9245-30ABBB2CA83A}" presName="hierRoot2" presStyleCnt="0">
        <dgm:presLayoutVars>
          <dgm:hierBranch/>
        </dgm:presLayoutVars>
      </dgm:prSet>
      <dgm:spPr/>
    </dgm:pt>
    <dgm:pt modelId="{4C138935-05DA-4DFE-886E-A39E5C617D6B}" type="pres">
      <dgm:prSet presAssocID="{F66DA851-CC0F-43A6-9245-30ABBB2CA83A}" presName="rootComposite" presStyleCnt="0"/>
      <dgm:spPr/>
    </dgm:pt>
    <dgm:pt modelId="{A201C01F-09FF-40F3-BB10-15D05CF578AE}" type="pres">
      <dgm:prSet presAssocID="{F66DA851-CC0F-43A6-9245-30ABBB2CA83A}" presName="rootText" presStyleLbl="node2" presStyleIdx="1" presStyleCnt="3" custScaleX="134762">
        <dgm:presLayoutVars>
          <dgm:chPref val="3"/>
        </dgm:presLayoutVars>
      </dgm:prSet>
      <dgm:spPr/>
    </dgm:pt>
    <dgm:pt modelId="{A756D407-6EAD-4126-A550-96922298BD73}" type="pres">
      <dgm:prSet presAssocID="{F66DA851-CC0F-43A6-9245-30ABBB2CA83A}" presName="rootConnector" presStyleLbl="node2" presStyleIdx="1" presStyleCnt="3"/>
      <dgm:spPr/>
    </dgm:pt>
    <dgm:pt modelId="{0F32C7C1-FFBB-4D4A-B47B-081C25E69521}" type="pres">
      <dgm:prSet presAssocID="{F66DA851-CC0F-43A6-9245-30ABBB2CA83A}" presName="hierChild4" presStyleCnt="0"/>
      <dgm:spPr/>
    </dgm:pt>
    <dgm:pt modelId="{4DA1FA18-310C-4E3B-9DD4-5B054C333DDC}" type="pres">
      <dgm:prSet presAssocID="{F66DA851-CC0F-43A6-9245-30ABBB2CA83A}" presName="hierChild5" presStyleCnt="0"/>
      <dgm:spPr/>
    </dgm:pt>
    <dgm:pt modelId="{2ECF4823-5E1C-4771-B63E-8146AD20EEC3}" type="pres">
      <dgm:prSet presAssocID="{622A2D2D-EB3D-49C0-8146-4BAE937E17EB}" presName="Name35" presStyleLbl="parChTrans1D2" presStyleIdx="2" presStyleCnt="4"/>
      <dgm:spPr/>
    </dgm:pt>
    <dgm:pt modelId="{2A1B42A9-1811-4739-A104-CADAC5487394}" type="pres">
      <dgm:prSet presAssocID="{020CA7C6-55A9-47AD-904F-AE054B503C90}" presName="hierRoot2" presStyleCnt="0">
        <dgm:presLayoutVars>
          <dgm:hierBranch/>
        </dgm:presLayoutVars>
      </dgm:prSet>
      <dgm:spPr/>
    </dgm:pt>
    <dgm:pt modelId="{200D2D2D-3733-4980-986B-A7691846D9D9}" type="pres">
      <dgm:prSet presAssocID="{020CA7C6-55A9-47AD-904F-AE054B503C90}" presName="rootComposite" presStyleCnt="0"/>
      <dgm:spPr/>
    </dgm:pt>
    <dgm:pt modelId="{40522C31-ACAC-4ADD-A8F7-34F60F3962DF}" type="pres">
      <dgm:prSet presAssocID="{020CA7C6-55A9-47AD-904F-AE054B503C90}" presName="rootText" presStyleLbl="node2" presStyleIdx="2" presStyleCnt="3" custScaleX="134444">
        <dgm:presLayoutVars>
          <dgm:chPref val="3"/>
        </dgm:presLayoutVars>
      </dgm:prSet>
      <dgm:spPr/>
    </dgm:pt>
    <dgm:pt modelId="{27F8DE07-470E-42FB-9E50-13CC9E228252}" type="pres">
      <dgm:prSet presAssocID="{020CA7C6-55A9-47AD-904F-AE054B503C90}" presName="rootConnector" presStyleLbl="node2" presStyleIdx="2" presStyleCnt="3"/>
      <dgm:spPr/>
    </dgm:pt>
    <dgm:pt modelId="{0E8EACC9-4081-4785-9831-C9C6CDDF549D}" type="pres">
      <dgm:prSet presAssocID="{020CA7C6-55A9-47AD-904F-AE054B503C90}" presName="hierChild4" presStyleCnt="0"/>
      <dgm:spPr/>
    </dgm:pt>
    <dgm:pt modelId="{1A28FB41-991B-41AD-8EF4-17E7319E309B}" type="pres">
      <dgm:prSet presAssocID="{3949FE38-1F28-490F-B0E1-C46EA69065CF}" presName="Name35" presStyleLbl="parChTrans1D3" presStyleIdx="3" presStyleCnt="6"/>
      <dgm:spPr/>
    </dgm:pt>
    <dgm:pt modelId="{273B0FA5-0D5F-4FEB-A7DA-DA025C3DF15F}" type="pres">
      <dgm:prSet presAssocID="{259368C5-431F-4608-A131-F8AF51FA705A}" presName="hierRoot2" presStyleCnt="0">
        <dgm:presLayoutVars>
          <dgm:hierBranch val="r"/>
        </dgm:presLayoutVars>
      </dgm:prSet>
      <dgm:spPr/>
    </dgm:pt>
    <dgm:pt modelId="{DCE77427-718B-42C5-9DFB-38534F41E4FF}" type="pres">
      <dgm:prSet presAssocID="{259368C5-431F-4608-A131-F8AF51FA705A}" presName="rootComposite" presStyleCnt="0"/>
      <dgm:spPr/>
    </dgm:pt>
    <dgm:pt modelId="{9E83B99B-56F9-4592-AF5B-0F68B66C7DEE}" type="pres">
      <dgm:prSet presAssocID="{259368C5-431F-4608-A131-F8AF51FA705A}" presName="rootText" presStyleLbl="node3" presStyleIdx="3" presStyleCnt="5" custLinFactNeighborX="-7916" custLinFactNeighborY="3387">
        <dgm:presLayoutVars>
          <dgm:chPref val="3"/>
        </dgm:presLayoutVars>
      </dgm:prSet>
      <dgm:spPr/>
    </dgm:pt>
    <dgm:pt modelId="{75C4F90D-C9B9-43DE-9469-D91000FA3347}" type="pres">
      <dgm:prSet presAssocID="{259368C5-431F-4608-A131-F8AF51FA705A}" presName="rootConnector" presStyleLbl="node3" presStyleIdx="3" presStyleCnt="5"/>
      <dgm:spPr/>
    </dgm:pt>
    <dgm:pt modelId="{A2C0B7CD-F18B-459E-A89A-F6DE72E0CAA8}" type="pres">
      <dgm:prSet presAssocID="{259368C5-431F-4608-A131-F8AF51FA705A}" presName="hierChild4" presStyleCnt="0"/>
      <dgm:spPr/>
    </dgm:pt>
    <dgm:pt modelId="{50F0C6FC-1C33-4397-BDF4-0BA64136AA2F}" type="pres">
      <dgm:prSet presAssocID="{259368C5-431F-4608-A131-F8AF51FA705A}" presName="hierChild5" presStyleCnt="0"/>
      <dgm:spPr/>
    </dgm:pt>
    <dgm:pt modelId="{F0AC1CE2-E679-48CE-8031-A40F92BE6504}" type="pres">
      <dgm:prSet presAssocID="{8C59F2ED-5068-4D5A-9D47-C4DD232BA449}" presName="Name35" presStyleLbl="parChTrans1D3" presStyleIdx="4" presStyleCnt="6"/>
      <dgm:spPr/>
    </dgm:pt>
    <dgm:pt modelId="{A39F349A-1C5A-4086-B7BB-132C1D4C65C0}" type="pres">
      <dgm:prSet presAssocID="{22F6C9F7-F679-4011-AC5B-A3C9D7386528}" presName="hierRoot2" presStyleCnt="0">
        <dgm:presLayoutVars>
          <dgm:hierBranch/>
        </dgm:presLayoutVars>
      </dgm:prSet>
      <dgm:spPr/>
    </dgm:pt>
    <dgm:pt modelId="{3CE9157D-6A6B-4C6E-BEF1-354201281E44}" type="pres">
      <dgm:prSet presAssocID="{22F6C9F7-F679-4011-AC5B-A3C9D7386528}" presName="rootComposite" presStyleCnt="0"/>
      <dgm:spPr/>
    </dgm:pt>
    <dgm:pt modelId="{27D479F0-A556-4687-B10F-120C893469E3}" type="pres">
      <dgm:prSet presAssocID="{22F6C9F7-F679-4011-AC5B-A3C9D7386528}" presName="rootText" presStyleLbl="node3" presStyleIdx="4" presStyleCnt="5" custLinFactNeighborX="4543" custLinFactNeighborY="3387">
        <dgm:presLayoutVars>
          <dgm:chPref val="3"/>
        </dgm:presLayoutVars>
      </dgm:prSet>
      <dgm:spPr/>
    </dgm:pt>
    <dgm:pt modelId="{82FD5534-CFF1-4BBD-8BEB-5307C5A58FFF}" type="pres">
      <dgm:prSet presAssocID="{22F6C9F7-F679-4011-AC5B-A3C9D7386528}" presName="rootConnector" presStyleLbl="node3" presStyleIdx="4" presStyleCnt="5"/>
      <dgm:spPr/>
    </dgm:pt>
    <dgm:pt modelId="{D175FC2F-042C-4886-BE90-08B09890031A}" type="pres">
      <dgm:prSet presAssocID="{22F6C9F7-F679-4011-AC5B-A3C9D7386528}" presName="hierChild4" presStyleCnt="0"/>
      <dgm:spPr/>
    </dgm:pt>
    <dgm:pt modelId="{2824C72A-16CC-4E1D-AC58-1F61B7B33864}" type="pres">
      <dgm:prSet presAssocID="{22F6C9F7-F679-4011-AC5B-A3C9D7386528}" presName="hierChild5" presStyleCnt="0"/>
      <dgm:spPr/>
    </dgm:pt>
    <dgm:pt modelId="{D2D644E6-81D5-4281-BE5D-6037EAAB4E9A}" type="pres">
      <dgm:prSet presAssocID="{020CA7C6-55A9-47AD-904F-AE054B503C90}" presName="hierChild5" presStyleCnt="0"/>
      <dgm:spPr/>
    </dgm:pt>
    <dgm:pt modelId="{C2C68732-316F-468D-95E4-406B0D65D29B}" type="pres">
      <dgm:prSet presAssocID="{969939FF-C2D0-4EC6-BBFF-1D1AAA736BDF}" presName="hierChild3" presStyleCnt="0"/>
      <dgm:spPr/>
    </dgm:pt>
    <dgm:pt modelId="{419B5E88-AAFF-473A-9D11-7E7E310D469A}" type="pres">
      <dgm:prSet presAssocID="{1F0AE1A7-814D-4AEF-A551-2D4DF6E679E0}" presName="Name111" presStyleLbl="parChTrans1D2" presStyleIdx="3" presStyleCnt="4"/>
      <dgm:spPr/>
    </dgm:pt>
    <dgm:pt modelId="{0BB8F8C3-8F18-4E4B-A842-143F9B14223A}" type="pres">
      <dgm:prSet presAssocID="{7EEDFDD8-FB00-4AEA-B749-AAA4B5CD75F9}" presName="hierRoot3" presStyleCnt="0">
        <dgm:presLayoutVars>
          <dgm:hierBranch val="init"/>
        </dgm:presLayoutVars>
      </dgm:prSet>
      <dgm:spPr/>
    </dgm:pt>
    <dgm:pt modelId="{B5E139A3-4B11-4FF6-AE0A-ABAC620F0B48}" type="pres">
      <dgm:prSet presAssocID="{7EEDFDD8-FB00-4AEA-B749-AAA4B5CD75F9}" presName="rootComposite3" presStyleCnt="0"/>
      <dgm:spPr/>
    </dgm:pt>
    <dgm:pt modelId="{F2444433-10FF-4E74-9515-9F9261925E7F}" type="pres">
      <dgm:prSet presAssocID="{7EEDFDD8-FB00-4AEA-B749-AAA4B5CD75F9}" presName="rootText3" presStyleLbl="asst1" presStyleIdx="0" presStyleCnt="2" custLinFactY="4135" custLinFactNeighborX="1063" custLinFactNeighborY="100000">
        <dgm:presLayoutVars>
          <dgm:chPref val="3"/>
        </dgm:presLayoutVars>
      </dgm:prSet>
      <dgm:spPr/>
    </dgm:pt>
    <dgm:pt modelId="{31830234-CBFE-45F1-9C7B-26650A2921E2}" type="pres">
      <dgm:prSet presAssocID="{7EEDFDD8-FB00-4AEA-B749-AAA4B5CD75F9}" presName="rootConnector3" presStyleLbl="asst1" presStyleIdx="0" presStyleCnt="2"/>
      <dgm:spPr/>
    </dgm:pt>
    <dgm:pt modelId="{3C18972E-5454-4A14-80DB-8689C1FC09E9}" type="pres">
      <dgm:prSet presAssocID="{7EEDFDD8-FB00-4AEA-B749-AAA4B5CD75F9}" presName="hierChild6" presStyleCnt="0"/>
      <dgm:spPr/>
    </dgm:pt>
    <dgm:pt modelId="{34CEB827-1933-4DAB-A622-A329930F52F0}" type="pres">
      <dgm:prSet presAssocID="{7EEDFDD8-FB00-4AEA-B749-AAA4B5CD75F9}" presName="hierChild7" presStyleCnt="0"/>
      <dgm:spPr/>
    </dgm:pt>
    <dgm:pt modelId="{223E485D-DF4F-41C1-862B-A0DDA5A006AE}" type="pres">
      <dgm:prSet presAssocID="{334C6408-3077-4101-ADE3-8AE655F43FF1}" presName="Name111" presStyleLbl="parChTrans1D3" presStyleIdx="5" presStyleCnt="6"/>
      <dgm:spPr/>
    </dgm:pt>
    <dgm:pt modelId="{5216C36D-4F00-49F8-A517-53E91E134BD2}" type="pres">
      <dgm:prSet presAssocID="{68051D8E-C4F4-4239-8E90-188EC2A56F30}" presName="hierRoot3" presStyleCnt="0">
        <dgm:presLayoutVars>
          <dgm:hierBranch val="init"/>
        </dgm:presLayoutVars>
      </dgm:prSet>
      <dgm:spPr/>
    </dgm:pt>
    <dgm:pt modelId="{70E1F6C2-DC64-4BBD-93E1-C2BADB9D3CE2}" type="pres">
      <dgm:prSet presAssocID="{68051D8E-C4F4-4239-8E90-188EC2A56F30}" presName="rootComposite3" presStyleCnt="0"/>
      <dgm:spPr/>
    </dgm:pt>
    <dgm:pt modelId="{E90B1CD6-4855-41DC-89A1-CDDC8A6D36CD}" type="pres">
      <dgm:prSet presAssocID="{68051D8E-C4F4-4239-8E90-188EC2A56F30}" presName="rootText3" presStyleLbl="asst1" presStyleIdx="1" presStyleCnt="2" custLinFactX="94718" custLinFactNeighborX="100000" custLinFactNeighborY="-37864">
        <dgm:presLayoutVars>
          <dgm:chPref val="3"/>
        </dgm:presLayoutVars>
      </dgm:prSet>
      <dgm:spPr/>
    </dgm:pt>
    <dgm:pt modelId="{F9DE1F55-FDEA-4BB2-B629-4684BD1BD8F7}" type="pres">
      <dgm:prSet presAssocID="{68051D8E-C4F4-4239-8E90-188EC2A56F30}" presName="rootConnector3" presStyleLbl="asst1" presStyleIdx="1" presStyleCnt="2"/>
      <dgm:spPr/>
    </dgm:pt>
    <dgm:pt modelId="{5610A34E-EE6F-4570-BF68-6EE33A84F2C0}" type="pres">
      <dgm:prSet presAssocID="{68051D8E-C4F4-4239-8E90-188EC2A56F30}" presName="hierChild6" presStyleCnt="0"/>
      <dgm:spPr/>
    </dgm:pt>
    <dgm:pt modelId="{27753FE1-A583-4CA9-9F61-74CF3F7D658B}" type="pres">
      <dgm:prSet presAssocID="{68051D8E-C4F4-4239-8E90-188EC2A56F30}" presName="hierChild7" presStyleCnt="0"/>
      <dgm:spPr/>
    </dgm:pt>
    <dgm:pt modelId="{8CAD75A0-9E1F-47B6-A470-DEC788C64352}" type="pres">
      <dgm:prSet presAssocID="{6BDA7A4D-492E-474D-B1CE-F1C7325EBDFA}" presName="hierRoot1" presStyleCnt="0">
        <dgm:presLayoutVars>
          <dgm:hierBranch val="init"/>
        </dgm:presLayoutVars>
      </dgm:prSet>
      <dgm:spPr/>
    </dgm:pt>
    <dgm:pt modelId="{F58356B7-22F1-4F12-8F5D-ADCCB7B0E7FD}" type="pres">
      <dgm:prSet presAssocID="{6BDA7A4D-492E-474D-B1CE-F1C7325EBDFA}" presName="rootComposite1" presStyleCnt="0"/>
      <dgm:spPr/>
    </dgm:pt>
    <dgm:pt modelId="{91E24E09-376B-41B9-B4CF-254958688E62}" type="pres">
      <dgm:prSet presAssocID="{6BDA7A4D-492E-474D-B1CE-F1C7325EBDFA}" presName="rootText1" presStyleLbl="node0" presStyleIdx="1" presStyleCnt="2" custLinFactNeighborX="-6160" custLinFactNeighborY="85867">
        <dgm:presLayoutVars>
          <dgm:chPref val="3"/>
        </dgm:presLayoutVars>
      </dgm:prSet>
      <dgm:spPr/>
    </dgm:pt>
    <dgm:pt modelId="{2BFCC486-E3EC-4FFB-9B12-8A22D30F385B}" type="pres">
      <dgm:prSet presAssocID="{6BDA7A4D-492E-474D-B1CE-F1C7325EBDFA}" presName="rootConnector1" presStyleLbl="node1" presStyleIdx="0" presStyleCnt="0"/>
      <dgm:spPr/>
    </dgm:pt>
    <dgm:pt modelId="{B3AEFD75-973A-45B3-8586-849E0B8C3218}" type="pres">
      <dgm:prSet presAssocID="{6BDA7A4D-492E-474D-B1CE-F1C7325EBDFA}" presName="hierChild2" presStyleCnt="0"/>
      <dgm:spPr/>
    </dgm:pt>
    <dgm:pt modelId="{90EBD50D-9A4C-4FCD-8DA8-147D2E6F298B}" type="pres">
      <dgm:prSet presAssocID="{6BDA7A4D-492E-474D-B1CE-F1C7325EBDFA}" presName="hierChild3" presStyleCnt="0"/>
      <dgm:spPr/>
    </dgm:pt>
  </dgm:ptLst>
  <dgm:cxnLst>
    <dgm:cxn modelId="{83F08703-E905-4D3F-83D3-2A637ACE9254}" type="presOf" srcId="{BB956F56-D941-41C0-B095-16779514009B}" destId="{CEDC523D-EAC4-43E6-869A-99D40574F661}" srcOrd="1" destOrd="0" presId="urn:microsoft.com/office/officeart/2005/8/layout/orgChart1"/>
    <dgm:cxn modelId="{5E341105-F4A6-454C-BE6F-BFA4B599B93A}" type="presOf" srcId="{020CA7C6-55A9-47AD-904F-AE054B503C90}" destId="{27F8DE07-470E-42FB-9E50-13CC9E228252}" srcOrd="1" destOrd="0" presId="urn:microsoft.com/office/officeart/2005/8/layout/orgChart1"/>
    <dgm:cxn modelId="{AA738705-4B69-4CEB-9A67-74D28605FAA4}" type="presOf" srcId="{259368C5-431F-4608-A131-F8AF51FA705A}" destId="{9E83B99B-56F9-4592-AF5B-0F68B66C7DEE}" srcOrd="0" destOrd="0" presId="urn:microsoft.com/office/officeart/2005/8/layout/orgChart1"/>
    <dgm:cxn modelId="{A2D4DE08-FC86-4D0F-B374-7A9A071F0BC5}" srcId="{FA756BCE-4BBA-4512-B883-4CA0836A717F}" destId="{969939FF-C2D0-4EC6-BBFF-1D1AAA736BDF}" srcOrd="0" destOrd="0" parTransId="{2745A4E3-CC57-4EF0-A3A2-F6DBC793B0EA}" sibTransId="{69127E1A-5B83-4651-9D57-25A71EE1446F}"/>
    <dgm:cxn modelId="{671F9F0C-5BD6-4F29-90EE-98E73F19953C}" type="presOf" srcId="{7D82D5CB-8F9E-41B8-A1A3-96202AE3DF89}" destId="{5A4598CC-DBCA-4EB1-8645-3F832863068C}" srcOrd="0" destOrd="0" presId="urn:microsoft.com/office/officeart/2005/8/layout/orgChart1"/>
    <dgm:cxn modelId="{E08C540D-BAF0-43EF-9FD8-61B36AB0FFF4}" srcId="{6782DDB7-0E02-426D-B146-CE8057DCB16E}" destId="{9BCB6592-6531-48A0-8126-29DE11320A73}" srcOrd="1" destOrd="0" parTransId="{2EAEF681-4773-4E1C-A174-FE3F6072606A}" sibTransId="{43C819DB-1A06-46DE-93F9-BCB8085144F8}"/>
    <dgm:cxn modelId="{A9B5C110-321F-47A4-8D27-078F6196C661}" type="presOf" srcId="{969939FF-C2D0-4EC6-BBFF-1D1AAA736BDF}" destId="{266C3F78-F5FA-4735-8A81-BCB15FBA5D6B}" srcOrd="1" destOrd="0" presId="urn:microsoft.com/office/officeart/2005/8/layout/orgChart1"/>
    <dgm:cxn modelId="{9136FD1C-CEB2-4576-8830-45565DF352F9}" srcId="{969939FF-C2D0-4EC6-BBFF-1D1AAA736BDF}" destId="{6782DDB7-0E02-426D-B146-CE8057DCB16E}" srcOrd="0" destOrd="0" parTransId="{8CCC4371-FF3B-4E2E-A82A-8A3259F28512}" sibTransId="{8DCDA7A1-E249-4DA7-998F-6042C27CA289}"/>
    <dgm:cxn modelId="{AD3A3720-0BC7-406B-BA8A-CC187BE02BEC}" type="presOf" srcId="{6BDA7A4D-492E-474D-B1CE-F1C7325EBDFA}" destId="{2BFCC486-E3EC-4FFB-9B12-8A22D30F385B}" srcOrd="1" destOrd="0" presId="urn:microsoft.com/office/officeart/2005/8/layout/orgChart1"/>
    <dgm:cxn modelId="{1D694D23-F890-4D7E-8D4F-BD1E98FA323D}" type="presOf" srcId="{334C6408-3077-4101-ADE3-8AE655F43FF1}" destId="{223E485D-DF4F-41C1-862B-A0DDA5A006AE}" srcOrd="0" destOrd="0" presId="urn:microsoft.com/office/officeart/2005/8/layout/orgChart1"/>
    <dgm:cxn modelId="{B0114C26-038A-4BD8-9A47-560D97394B2C}" srcId="{969939FF-C2D0-4EC6-BBFF-1D1AAA736BDF}" destId="{F66DA851-CC0F-43A6-9245-30ABBB2CA83A}" srcOrd="1" destOrd="0" parTransId="{4E80E8E7-B12A-48C2-A164-FCDCE6E9CF82}" sibTransId="{6BC89E4D-81B3-4D0A-A549-C355193C8589}"/>
    <dgm:cxn modelId="{9D3BD928-A9C7-4788-A551-B086BDE4DDBD}" type="presOf" srcId="{6782DDB7-0E02-426D-B146-CE8057DCB16E}" destId="{CCCC229F-ECA6-4F9B-8697-367FF7722C54}" srcOrd="0" destOrd="0" presId="urn:microsoft.com/office/officeart/2005/8/layout/orgChart1"/>
    <dgm:cxn modelId="{7CF80A29-719F-4163-AEBD-90800B574568}" type="presOf" srcId="{9BCB6592-6531-48A0-8126-29DE11320A73}" destId="{A581F9CD-BA41-4F73-899D-A7D1C9F61F58}" srcOrd="0" destOrd="0" presId="urn:microsoft.com/office/officeart/2005/8/layout/orgChart1"/>
    <dgm:cxn modelId="{7F2A3B2F-FD7C-4AFB-84AB-4EC5B5109454}" srcId="{020CA7C6-55A9-47AD-904F-AE054B503C90}" destId="{259368C5-431F-4608-A131-F8AF51FA705A}" srcOrd="0" destOrd="0" parTransId="{3949FE38-1F28-490F-B0E1-C46EA69065CF}" sibTransId="{3B3B8C69-CD05-4281-A422-96773E41ED32}"/>
    <dgm:cxn modelId="{CB88BD30-7192-4A78-9C62-833AD44854FF}" type="presOf" srcId="{259368C5-431F-4608-A131-F8AF51FA705A}" destId="{75C4F90D-C9B9-43DE-9469-D91000FA3347}" srcOrd="1" destOrd="0" presId="urn:microsoft.com/office/officeart/2005/8/layout/orgChart1"/>
    <dgm:cxn modelId="{DA281632-8870-400D-8A15-670F7B2124DA}" srcId="{020CA7C6-55A9-47AD-904F-AE054B503C90}" destId="{22F6C9F7-F679-4011-AC5B-A3C9D7386528}" srcOrd="1" destOrd="0" parTransId="{8C59F2ED-5068-4D5A-9D47-C4DD232BA449}" sibTransId="{26EF3671-A6FA-4197-B1FB-7D3174B95D0C}"/>
    <dgm:cxn modelId="{11B95339-4080-43B3-BA10-5945FBD1AC87}" type="presOf" srcId="{8CCC4371-FF3B-4E2E-A82A-8A3259F28512}" destId="{7756839B-E15B-403E-9F36-7A46ECAE6DA9}" srcOrd="0" destOrd="0" presId="urn:microsoft.com/office/officeart/2005/8/layout/orgChart1"/>
    <dgm:cxn modelId="{FCE19B5C-8F88-4D9A-818C-681FAB87DE0A}" type="presOf" srcId="{0581F8E2-EB54-439A-9083-C8781DEA900E}" destId="{27A723A5-6DCE-4BB9-9FCC-F9F0B75116D0}" srcOrd="1" destOrd="0" presId="urn:microsoft.com/office/officeart/2005/8/layout/orgChart1"/>
    <dgm:cxn modelId="{E7648261-C519-425E-B2F0-66843C64F8CE}" type="presOf" srcId="{68051D8E-C4F4-4239-8E90-188EC2A56F30}" destId="{E90B1CD6-4855-41DC-89A1-CDDC8A6D36CD}" srcOrd="0" destOrd="0" presId="urn:microsoft.com/office/officeart/2005/8/layout/orgChart1"/>
    <dgm:cxn modelId="{11D18A67-43D2-4134-92E0-22B7D8B339AB}" type="presOf" srcId="{22F6C9F7-F679-4011-AC5B-A3C9D7386528}" destId="{82FD5534-CFF1-4BBD-8BEB-5307C5A58FFF}" srcOrd="1" destOrd="0" presId="urn:microsoft.com/office/officeart/2005/8/layout/orgChart1"/>
    <dgm:cxn modelId="{58B74C69-047F-4899-816F-B261DA17FB2B}" type="presOf" srcId="{4E80E8E7-B12A-48C2-A164-FCDCE6E9CF82}" destId="{2B6E2816-5CAA-4FBE-A845-44B6DE53C6BA}" srcOrd="0" destOrd="0" presId="urn:microsoft.com/office/officeart/2005/8/layout/orgChart1"/>
    <dgm:cxn modelId="{66798E71-AFAF-42D5-B2A7-65ABCC15ED16}" type="presOf" srcId="{1F0AE1A7-814D-4AEF-A551-2D4DF6E679E0}" destId="{419B5E88-AAFF-473A-9D11-7E7E310D469A}" srcOrd="0" destOrd="0" presId="urn:microsoft.com/office/officeart/2005/8/layout/orgChart1"/>
    <dgm:cxn modelId="{C8816173-5F64-454A-BFD3-3AEC06249835}" type="presOf" srcId="{F66DA851-CC0F-43A6-9245-30ABBB2CA83A}" destId="{A756D407-6EAD-4126-A550-96922298BD73}" srcOrd="1" destOrd="0" presId="urn:microsoft.com/office/officeart/2005/8/layout/orgChart1"/>
    <dgm:cxn modelId="{01B6EE73-FEE6-4689-B1C6-77EAEFA060CD}" type="presOf" srcId="{9BCB6592-6531-48A0-8126-29DE11320A73}" destId="{3D41C6B9-6B69-4278-BCFE-60864961BBCC}" srcOrd="1" destOrd="0" presId="urn:microsoft.com/office/officeart/2005/8/layout/orgChart1"/>
    <dgm:cxn modelId="{D3D2C356-7079-415D-ABA9-42842EF0C507}" type="presOf" srcId="{622A2D2D-EB3D-49C0-8146-4BAE937E17EB}" destId="{2ECF4823-5E1C-4771-B63E-8146AD20EEC3}" srcOrd="0" destOrd="0" presId="urn:microsoft.com/office/officeart/2005/8/layout/orgChart1"/>
    <dgm:cxn modelId="{BED4BB7C-9C30-4578-9618-A3895A5FB78E}" srcId="{969939FF-C2D0-4EC6-BBFF-1D1AAA736BDF}" destId="{7EEDFDD8-FB00-4AEA-B749-AAA4B5CD75F9}" srcOrd="3" destOrd="0" parTransId="{1F0AE1A7-814D-4AEF-A551-2D4DF6E679E0}" sibTransId="{872E487C-21B1-4F38-9F57-67E62A76584F}"/>
    <dgm:cxn modelId="{E796C880-2456-42ED-8DED-DC2F24A72D1B}" type="presOf" srcId="{020CA7C6-55A9-47AD-904F-AE054B503C90}" destId="{40522C31-ACAC-4ADD-A8F7-34F60F3962DF}" srcOrd="0" destOrd="0" presId="urn:microsoft.com/office/officeart/2005/8/layout/orgChart1"/>
    <dgm:cxn modelId="{8FFF5788-9E57-4B01-B874-922A2E26370A}" type="presOf" srcId="{0F5D5D39-C4EF-48D7-A52C-0DB1B1ECA7FC}" destId="{29A8FB3E-06DB-4FE1-BDE2-8DDA8B226210}" srcOrd="0" destOrd="0" presId="urn:microsoft.com/office/officeart/2005/8/layout/orgChart1"/>
    <dgm:cxn modelId="{74BA2689-2F54-4630-9C57-07D19C121ADF}" srcId="{6782DDB7-0E02-426D-B146-CE8057DCB16E}" destId="{BB956F56-D941-41C0-B095-16779514009B}" srcOrd="2" destOrd="0" parTransId="{4B746E7E-39E0-4B00-8F0B-EBA40BE96496}" sibTransId="{30033B86-06C4-4938-A688-9BFB2F8A1E76}"/>
    <dgm:cxn modelId="{E760728F-9BBC-4347-9669-DDBA5E41170C}" srcId="{0581F8E2-EB54-439A-9083-C8781DEA900E}" destId="{030D5339-17D4-4CC9-AE4E-877301B4C0FC}" srcOrd="0" destOrd="0" parTransId="{476A8E9D-B35A-4E4E-89CD-FA94281044AD}" sibTransId="{4665E6EA-5876-4436-A016-E37877888028}"/>
    <dgm:cxn modelId="{82A37D93-E78D-4118-B174-AE1C47EA8A6C}" srcId="{7EEDFDD8-FB00-4AEA-B749-AAA4B5CD75F9}" destId="{68051D8E-C4F4-4239-8E90-188EC2A56F30}" srcOrd="0" destOrd="0" parTransId="{334C6408-3077-4101-ADE3-8AE655F43FF1}" sibTransId="{BB37B174-5862-4476-BA02-157C29B8850F}"/>
    <dgm:cxn modelId="{05050694-7E62-4749-9AB2-9BAC186C695C}" type="presOf" srcId="{7EEDFDD8-FB00-4AEA-B749-AAA4B5CD75F9}" destId="{F2444433-10FF-4E74-9515-9F9261925E7F}" srcOrd="0" destOrd="0" presId="urn:microsoft.com/office/officeart/2005/8/layout/orgChart1"/>
    <dgm:cxn modelId="{0301EB94-5A67-45C4-8CCC-8B3A77E42089}" type="presOf" srcId="{0581F8E2-EB54-439A-9083-C8781DEA900E}" destId="{43CC08B4-A4A8-42D7-99EC-D3392B3BCE5A}" srcOrd="0" destOrd="0" presId="urn:microsoft.com/office/officeart/2005/8/layout/orgChart1"/>
    <dgm:cxn modelId="{8D3D7D95-501E-4E0F-9D04-B32AE7BB86AD}" type="presOf" srcId="{F66DA851-CC0F-43A6-9245-30ABBB2CA83A}" destId="{A201C01F-09FF-40F3-BB10-15D05CF578AE}" srcOrd="0" destOrd="0" presId="urn:microsoft.com/office/officeart/2005/8/layout/orgChart1"/>
    <dgm:cxn modelId="{8DE7AD97-13B0-404F-93D0-0004138627EB}" type="presOf" srcId="{030D5339-17D4-4CC9-AE4E-877301B4C0FC}" destId="{B86CC5A5-F40A-45ED-9BA7-D918D1098A80}" srcOrd="1" destOrd="0" presId="urn:microsoft.com/office/officeart/2005/8/layout/orgChart1"/>
    <dgm:cxn modelId="{8505B39D-E1B7-4CB9-B339-DFBD8EE1B62D}" type="presOf" srcId="{969939FF-C2D0-4EC6-BBFF-1D1AAA736BDF}" destId="{8508AF85-56AE-4804-8001-6F64E78ED461}" srcOrd="0" destOrd="0" presId="urn:microsoft.com/office/officeart/2005/8/layout/orgChart1"/>
    <dgm:cxn modelId="{684638A2-6232-4C75-B8ED-BE948A5E3EED}" type="presOf" srcId="{3949FE38-1F28-490F-B0E1-C46EA69065CF}" destId="{1A28FB41-991B-41AD-8EF4-17E7319E309B}" srcOrd="0" destOrd="0" presId="urn:microsoft.com/office/officeart/2005/8/layout/orgChart1"/>
    <dgm:cxn modelId="{F516F6A5-E6A4-4869-9347-7658EBF0F6CB}" type="presOf" srcId="{476A8E9D-B35A-4E4E-89CD-FA94281044AD}" destId="{EC995C90-09C3-481B-994D-42CB4B72863F}" srcOrd="0" destOrd="0" presId="urn:microsoft.com/office/officeart/2005/8/layout/orgChart1"/>
    <dgm:cxn modelId="{A1C809A9-FC13-45E9-98D7-4DEF6E573FCE}" srcId="{FA756BCE-4BBA-4512-B883-4CA0836A717F}" destId="{6BDA7A4D-492E-474D-B1CE-F1C7325EBDFA}" srcOrd="1" destOrd="0" parTransId="{F8B4CE7B-1163-4FFE-AF3B-ED73A586353F}" sibTransId="{43E003FE-76CA-472C-9637-5013B7050F57}"/>
    <dgm:cxn modelId="{0F2ACCAA-FFAF-4DC3-9B7E-1229B91F3932}" type="presOf" srcId="{22F6C9F7-F679-4011-AC5B-A3C9D7386528}" destId="{27D479F0-A556-4687-B10F-120C893469E3}" srcOrd="0" destOrd="0" presId="urn:microsoft.com/office/officeart/2005/8/layout/orgChart1"/>
    <dgm:cxn modelId="{E99930B8-68E0-40EE-B862-767FAEC75EA0}" type="presOf" srcId="{8C59F2ED-5068-4D5A-9D47-C4DD232BA449}" destId="{F0AC1CE2-E679-48CE-8031-A40F92BE6504}" srcOrd="0" destOrd="0" presId="urn:microsoft.com/office/officeart/2005/8/layout/orgChart1"/>
    <dgm:cxn modelId="{7D687EBA-0830-4B54-AB4D-74F5AFF4A0A1}" type="presOf" srcId="{B132B167-5B7D-470F-927D-ECE04A401FEF}" destId="{B66BAADD-6B29-4FDD-84C0-36118E5F1A92}" srcOrd="0" destOrd="0" presId="urn:microsoft.com/office/officeart/2005/8/layout/orgChart1"/>
    <dgm:cxn modelId="{4EC737BC-BDBA-4346-96A1-CFD6C6612E93}" type="presOf" srcId="{2EAEF681-4773-4E1C-A174-FE3F6072606A}" destId="{F752CACF-DE28-4598-9C9F-24796272A8A1}" srcOrd="0" destOrd="0" presId="urn:microsoft.com/office/officeart/2005/8/layout/orgChart1"/>
    <dgm:cxn modelId="{FD2DCDC3-5503-4C49-86ED-5495862455E1}" type="presOf" srcId="{0F5D5D39-C4EF-48D7-A52C-0DB1B1ECA7FC}" destId="{1CFE348C-1736-464D-B212-888B839577EA}" srcOrd="1" destOrd="0" presId="urn:microsoft.com/office/officeart/2005/8/layout/orgChart1"/>
    <dgm:cxn modelId="{FB7601C7-2A6D-4C7E-A7E0-976AB443D884}" type="presOf" srcId="{6782DDB7-0E02-426D-B146-CE8057DCB16E}" destId="{C44FE747-7308-46F1-A1F5-A942310840BA}" srcOrd="1" destOrd="0" presId="urn:microsoft.com/office/officeart/2005/8/layout/orgChart1"/>
    <dgm:cxn modelId="{3C7D06CA-AC9F-4130-A2B1-376F9F52EC11}" type="presOf" srcId="{4B746E7E-39E0-4B00-8F0B-EBA40BE96496}" destId="{D2826A2E-1ECF-483D-9F14-9C8D1BE8281C}" srcOrd="0" destOrd="0" presId="urn:microsoft.com/office/officeart/2005/8/layout/orgChart1"/>
    <dgm:cxn modelId="{F04503D1-E696-40D4-BFA6-C6D01F64A253}" type="presOf" srcId="{030D5339-17D4-4CC9-AE4E-877301B4C0FC}" destId="{7A0B9A66-826E-4D09-ACE6-42ABDC694F84}" srcOrd="0" destOrd="0" presId="urn:microsoft.com/office/officeart/2005/8/layout/orgChart1"/>
    <dgm:cxn modelId="{DEF61DD6-4C75-4D1F-9A45-3497BE49F017}" type="presOf" srcId="{BB956F56-D941-41C0-B095-16779514009B}" destId="{F6E07253-90BE-4A2D-A863-25CDD047E1ED}" srcOrd="0" destOrd="0" presId="urn:microsoft.com/office/officeart/2005/8/layout/orgChart1"/>
    <dgm:cxn modelId="{5179E7DF-83D0-4106-ABEC-03A4F6F18D57}" srcId="{6782DDB7-0E02-426D-B146-CE8057DCB16E}" destId="{0581F8E2-EB54-439A-9083-C8781DEA900E}" srcOrd="0" destOrd="0" parTransId="{7D82D5CB-8F9E-41B8-A1A3-96202AE3DF89}" sibTransId="{FB39057A-B4DD-44DD-8564-5F2CE4D19DD6}"/>
    <dgm:cxn modelId="{C75684ED-503D-4148-A75E-86A3556C4B49}" srcId="{969939FF-C2D0-4EC6-BBFF-1D1AAA736BDF}" destId="{020CA7C6-55A9-47AD-904F-AE054B503C90}" srcOrd="2" destOrd="0" parTransId="{622A2D2D-EB3D-49C0-8146-4BAE937E17EB}" sibTransId="{FE08B093-35E9-4512-BF0B-2AB5C4D1E27D}"/>
    <dgm:cxn modelId="{7A5D2DEF-8FC0-414E-AF4C-E0BE9D79E37F}" type="presOf" srcId="{6BDA7A4D-492E-474D-B1CE-F1C7325EBDFA}" destId="{91E24E09-376B-41B9-B4CF-254958688E62}" srcOrd="0" destOrd="0" presId="urn:microsoft.com/office/officeart/2005/8/layout/orgChart1"/>
    <dgm:cxn modelId="{BE9921F2-3676-4B5B-B641-E9A4BA6CD41F}" type="presOf" srcId="{FA756BCE-4BBA-4512-B883-4CA0836A717F}" destId="{5D9C41DF-300E-4832-AEAF-70FC76FAA6C9}" srcOrd="0" destOrd="0" presId="urn:microsoft.com/office/officeart/2005/8/layout/orgChart1"/>
    <dgm:cxn modelId="{72B8DFF2-ACE2-4374-B44F-D04E43C2FC67}" srcId="{030D5339-17D4-4CC9-AE4E-877301B4C0FC}" destId="{0F5D5D39-C4EF-48D7-A52C-0DB1B1ECA7FC}" srcOrd="0" destOrd="0" parTransId="{B132B167-5B7D-470F-927D-ECE04A401FEF}" sibTransId="{51D8A55C-0321-4419-8986-AEC03C67010C}"/>
    <dgm:cxn modelId="{8A5348FA-634F-44E0-9950-9EB5D056AC9E}" type="presOf" srcId="{68051D8E-C4F4-4239-8E90-188EC2A56F30}" destId="{F9DE1F55-FDEA-4BB2-B629-4684BD1BD8F7}" srcOrd="1" destOrd="0" presId="urn:microsoft.com/office/officeart/2005/8/layout/orgChart1"/>
    <dgm:cxn modelId="{B05D92FA-6264-4385-ADD7-CAAC0E6C8F30}" type="presOf" srcId="{7EEDFDD8-FB00-4AEA-B749-AAA4B5CD75F9}" destId="{31830234-CBFE-45F1-9C7B-26650A2921E2}" srcOrd="1" destOrd="0" presId="urn:microsoft.com/office/officeart/2005/8/layout/orgChart1"/>
    <dgm:cxn modelId="{8011DE47-E42D-4317-87EE-868203CEE62C}" type="presParOf" srcId="{5D9C41DF-300E-4832-AEAF-70FC76FAA6C9}" destId="{DDEA2494-B724-46F4-AC6F-0A8074EB3327}" srcOrd="0" destOrd="0" presId="urn:microsoft.com/office/officeart/2005/8/layout/orgChart1"/>
    <dgm:cxn modelId="{9D3EB79E-B26C-4E68-83BB-DFF78AE8C419}" type="presParOf" srcId="{DDEA2494-B724-46F4-AC6F-0A8074EB3327}" destId="{EA6D6E51-7207-42E4-8D7B-3817599D408E}" srcOrd="0" destOrd="0" presId="urn:microsoft.com/office/officeart/2005/8/layout/orgChart1"/>
    <dgm:cxn modelId="{80C95A8B-444A-4A6C-A41E-3BFBA14439C8}" type="presParOf" srcId="{EA6D6E51-7207-42E4-8D7B-3817599D408E}" destId="{8508AF85-56AE-4804-8001-6F64E78ED461}" srcOrd="0" destOrd="0" presId="urn:microsoft.com/office/officeart/2005/8/layout/orgChart1"/>
    <dgm:cxn modelId="{5B134BD3-158F-4A3E-A3EA-AAFBFD8EA60B}" type="presParOf" srcId="{EA6D6E51-7207-42E4-8D7B-3817599D408E}" destId="{266C3F78-F5FA-4735-8A81-BCB15FBA5D6B}" srcOrd="1" destOrd="0" presId="urn:microsoft.com/office/officeart/2005/8/layout/orgChart1"/>
    <dgm:cxn modelId="{7BA78220-00FD-4074-83FD-0A4A8C8B7AF9}" type="presParOf" srcId="{DDEA2494-B724-46F4-AC6F-0A8074EB3327}" destId="{5592B883-9A47-46B9-B99A-C56112D9322E}" srcOrd="1" destOrd="0" presId="urn:microsoft.com/office/officeart/2005/8/layout/orgChart1"/>
    <dgm:cxn modelId="{014AF8B9-9598-48B3-AC6D-334578EADFF4}" type="presParOf" srcId="{5592B883-9A47-46B9-B99A-C56112D9322E}" destId="{7756839B-E15B-403E-9F36-7A46ECAE6DA9}" srcOrd="0" destOrd="0" presId="urn:microsoft.com/office/officeart/2005/8/layout/orgChart1"/>
    <dgm:cxn modelId="{FC28DCCF-F33A-4397-910B-EF0BA312D444}" type="presParOf" srcId="{5592B883-9A47-46B9-B99A-C56112D9322E}" destId="{9D1FFC2E-594E-49CF-98AF-CC5B119B43FF}" srcOrd="1" destOrd="0" presId="urn:microsoft.com/office/officeart/2005/8/layout/orgChart1"/>
    <dgm:cxn modelId="{4FC6C374-70E9-41F7-938F-8E121CEA6D98}" type="presParOf" srcId="{9D1FFC2E-594E-49CF-98AF-CC5B119B43FF}" destId="{7F07A11D-3BB9-4D1D-8370-26B94A6147FC}" srcOrd="0" destOrd="0" presId="urn:microsoft.com/office/officeart/2005/8/layout/orgChart1"/>
    <dgm:cxn modelId="{086818F5-F693-4755-BCD4-45509296115B}" type="presParOf" srcId="{7F07A11D-3BB9-4D1D-8370-26B94A6147FC}" destId="{CCCC229F-ECA6-4F9B-8697-367FF7722C54}" srcOrd="0" destOrd="0" presId="urn:microsoft.com/office/officeart/2005/8/layout/orgChart1"/>
    <dgm:cxn modelId="{98BC0868-4E23-47B5-A141-D3B083E2C77F}" type="presParOf" srcId="{7F07A11D-3BB9-4D1D-8370-26B94A6147FC}" destId="{C44FE747-7308-46F1-A1F5-A942310840BA}" srcOrd="1" destOrd="0" presId="urn:microsoft.com/office/officeart/2005/8/layout/orgChart1"/>
    <dgm:cxn modelId="{0E8601C0-D568-4CBE-8CD9-58FB001DBD6F}" type="presParOf" srcId="{9D1FFC2E-594E-49CF-98AF-CC5B119B43FF}" destId="{071A60F8-0A8F-4308-97D1-B68C107A20A5}" srcOrd="1" destOrd="0" presId="urn:microsoft.com/office/officeart/2005/8/layout/orgChart1"/>
    <dgm:cxn modelId="{759FB144-4ADA-4B16-9948-9BA1F6EBE1CD}" type="presParOf" srcId="{071A60F8-0A8F-4308-97D1-B68C107A20A5}" destId="{5A4598CC-DBCA-4EB1-8645-3F832863068C}" srcOrd="0" destOrd="0" presId="urn:microsoft.com/office/officeart/2005/8/layout/orgChart1"/>
    <dgm:cxn modelId="{FB98DBEA-419D-4388-A5C4-A8A576C037A3}" type="presParOf" srcId="{071A60F8-0A8F-4308-97D1-B68C107A20A5}" destId="{AF902411-8E1F-40DE-B64D-9B696FA22355}" srcOrd="1" destOrd="0" presId="urn:microsoft.com/office/officeart/2005/8/layout/orgChart1"/>
    <dgm:cxn modelId="{57F1B34E-414B-49D5-A157-72720997E1B3}" type="presParOf" srcId="{AF902411-8E1F-40DE-B64D-9B696FA22355}" destId="{0CBCD8C1-88D4-4907-B1CB-ED7996E74122}" srcOrd="0" destOrd="0" presId="urn:microsoft.com/office/officeart/2005/8/layout/orgChart1"/>
    <dgm:cxn modelId="{49E5E5D4-40FB-4A80-8FFF-19555EFA00CA}" type="presParOf" srcId="{0CBCD8C1-88D4-4907-B1CB-ED7996E74122}" destId="{43CC08B4-A4A8-42D7-99EC-D3392B3BCE5A}" srcOrd="0" destOrd="0" presId="urn:microsoft.com/office/officeart/2005/8/layout/orgChart1"/>
    <dgm:cxn modelId="{D4E3E85D-BBE5-4082-8545-9F3B20BEDC93}" type="presParOf" srcId="{0CBCD8C1-88D4-4907-B1CB-ED7996E74122}" destId="{27A723A5-6DCE-4BB9-9FCC-F9F0B75116D0}" srcOrd="1" destOrd="0" presId="urn:microsoft.com/office/officeart/2005/8/layout/orgChart1"/>
    <dgm:cxn modelId="{DE95A18E-FE7F-4087-8A18-0C89181811A9}" type="presParOf" srcId="{AF902411-8E1F-40DE-B64D-9B696FA22355}" destId="{66608C5C-CA74-4D3B-88F7-A91C3D3B63C7}" srcOrd="1" destOrd="0" presId="urn:microsoft.com/office/officeart/2005/8/layout/orgChart1"/>
    <dgm:cxn modelId="{DD8FF969-1697-4592-9397-FC95171425C9}" type="presParOf" srcId="{66608C5C-CA74-4D3B-88F7-A91C3D3B63C7}" destId="{EC995C90-09C3-481B-994D-42CB4B72863F}" srcOrd="0" destOrd="0" presId="urn:microsoft.com/office/officeart/2005/8/layout/orgChart1"/>
    <dgm:cxn modelId="{74D758C0-FC0B-4D55-919C-49748F42BECF}" type="presParOf" srcId="{66608C5C-CA74-4D3B-88F7-A91C3D3B63C7}" destId="{E40EC39B-3B01-436B-BFCA-D582B3C6CC5D}" srcOrd="1" destOrd="0" presId="urn:microsoft.com/office/officeart/2005/8/layout/orgChart1"/>
    <dgm:cxn modelId="{182EE011-FC49-4BBB-BA20-50655BE8D4A5}" type="presParOf" srcId="{E40EC39B-3B01-436B-BFCA-D582B3C6CC5D}" destId="{B4C00C3A-8D37-4771-87D7-7C508B6A62F9}" srcOrd="0" destOrd="0" presId="urn:microsoft.com/office/officeart/2005/8/layout/orgChart1"/>
    <dgm:cxn modelId="{57452564-1059-4BAF-9CC1-5AD6F990FDBF}" type="presParOf" srcId="{B4C00C3A-8D37-4771-87D7-7C508B6A62F9}" destId="{7A0B9A66-826E-4D09-ACE6-42ABDC694F84}" srcOrd="0" destOrd="0" presId="urn:microsoft.com/office/officeart/2005/8/layout/orgChart1"/>
    <dgm:cxn modelId="{17B83067-2029-4E53-8D7A-2FAE2C04E33E}" type="presParOf" srcId="{B4C00C3A-8D37-4771-87D7-7C508B6A62F9}" destId="{B86CC5A5-F40A-45ED-9BA7-D918D1098A80}" srcOrd="1" destOrd="0" presId="urn:microsoft.com/office/officeart/2005/8/layout/orgChart1"/>
    <dgm:cxn modelId="{72085EC5-4D14-45D6-95AC-56BA7F0F0794}" type="presParOf" srcId="{E40EC39B-3B01-436B-BFCA-D582B3C6CC5D}" destId="{DF1D5BC3-7D31-406D-8B26-4E1718EA27BB}" srcOrd="1" destOrd="0" presId="urn:microsoft.com/office/officeart/2005/8/layout/orgChart1"/>
    <dgm:cxn modelId="{8AB0861D-BF7D-4281-9072-DA1B62A39C26}" type="presParOf" srcId="{DF1D5BC3-7D31-406D-8B26-4E1718EA27BB}" destId="{B66BAADD-6B29-4FDD-84C0-36118E5F1A92}" srcOrd="0" destOrd="0" presId="urn:microsoft.com/office/officeart/2005/8/layout/orgChart1"/>
    <dgm:cxn modelId="{87303C4B-51C8-4EB8-9380-0FFBED435C03}" type="presParOf" srcId="{DF1D5BC3-7D31-406D-8B26-4E1718EA27BB}" destId="{9AE78B1F-4BF2-4B5C-923D-F7BDD2C42E57}" srcOrd="1" destOrd="0" presId="urn:microsoft.com/office/officeart/2005/8/layout/orgChart1"/>
    <dgm:cxn modelId="{177FC8F8-D19C-4082-9374-7E251BE8978F}" type="presParOf" srcId="{9AE78B1F-4BF2-4B5C-923D-F7BDD2C42E57}" destId="{6CEC9AD0-2145-40C7-8D88-6918ECDE0A51}" srcOrd="0" destOrd="0" presId="urn:microsoft.com/office/officeart/2005/8/layout/orgChart1"/>
    <dgm:cxn modelId="{4E417D0F-4A7B-4198-AB44-9514365A8F31}" type="presParOf" srcId="{6CEC9AD0-2145-40C7-8D88-6918ECDE0A51}" destId="{29A8FB3E-06DB-4FE1-BDE2-8DDA8B226210}" srcOrd="0" destOrd="0" presId="urn:microsoft.com/office/officeart/2005/8/layout/orgChart1"/>
    <dgm:cxn modelId="{F87E9DCF-13B8-4688-AEF5-447AE558D0E1}" type="presParOf" srcId="{6CEC9AD0-2145-40C7-8D88-6918ECDE0A51}" destId="{1CFE348C-1736-464D-B212-888B839577EA}" srcOrd="1" destOrd="0" presId="urn:microsoft.com/office/officeart/2005/8/layout/orgChart1"/>
    <dgm:cxn modelId="{0A75A49A-DE27-4930-87E1-BDB398DD5E82}" type="presParOf" srcId="{9AE78B1F-4BF2-4B5C-923D-F7BDD2C42E57}" destId="{70F29BCC-A7D9-4B60-A207-6E3D7BFAEB92}" srcOrd="1" destOrd="0" presId="urn:microsoft.com/office/officeart/2005/8/layout/orgChart1"/>
    <dgm:cxn modelId="{E424029C-85EA-4D74-AFF2-00DD51CD4FFF}" type="presParOf" srcId="{9AE78B1F-4BF2-4B5C-923D-F7BDD2C42E57}" destId="{4F6DB9D2-02F8-4859-85A6-0C323EA9A8FB}" srcOrd="2" destOrd="0" presId="urn:microsoft.com/office/officeart/2005/8/layout/orgChart1"/>
    <dgm:cxn modelId="{49948888-3C77-4AB5-B24C-33840990AA04}" type="presParOf" srcId="{E40EC39B-3B01-436B-BFCA-D582B3C6CC5D}" destId="{5731A4C6-9A8B-4914-A0FC-605E1C25FA31}" srcOrd="2" destOrd="0" presId="urn:microsoft.com/office/officeart/2005/8/layout/orgChart1"/>
    <dgm:cxn modelId="{5CA57CB9-EC33-4014-BA1E-65E3B9B8AA45}" type="presParOf" srcId="{AF902411-8E1F-40DE-B64D-9B696FA22355}" destId="{05A1A396-7CFD-4416-B075-6BAC73544B60}" srcOrd="2" destOrd="0" presId="urn:microsoft.com/office/officeart/2005/8/layout/orgChart1"/>
    <dgm:cxn modelId="{E2841BE8-E811-4B4F-8CDF-8972D23793C6}" type="presParOf" srcId="{071A60F8-0A8F-4308-97D1-B68C107A20A5}" destId="{F752CACF-DE28-4598-9C9F-24796272A8A1}" srcOrd="2" destOrd="0" presId="urn:microsoft.com/office/officeart/2005/8/layout/orgChart1"/>
    <dgm:cxn modelId="{48FB31CF-700F-42B8-B3D2-E9911DF2CFAE}" type="presParOf" srcId="{071A60F8-0A8F-4308-97D1-B68C107A20A5}" destId="{CFDBC0F4-0B2D-4A57-AABD-4B4C1224A689}" srcOrd="3" destOrd="0" presId="urn:microsoft.com/office/officeart/2005/8/layout/orgChart1"/>
    <dgm:cxn modelId="{BFE7C271-49D2-4C8A-8817-D15BA2873A39}" type="presParOf" srcId="{CFDBC0F4-0B2D-4A57-AABD-4B4C1224A689}" destId="{FE0D1E8C-7E07-4C2E-80D4-D8D013756517}" srcOrd="0" destOrd="0" presId="urn:microsoft.com/office/officeart/2005/8/layout/orgChart1"/>
    <dgm:cxn modelId="{D433F7E8-F7E3-4090-A658-12EE47C5502D}" type="presParOf" srcId="{FE0D1E8C-7E07-4C2E-80D4-D8D013756517}" destId="{A581F9CD-BA41-4F73-899D-A7D1C9F61F58}" srcOrd="0" destOrd="0" presId="urn:microsoft.com/office/officeart/2005/8/layout/orgChart1"/>
    <dgm:cxn modelId="{72821B56-6417-4674-8E10-D2B4D2C1C33F}" type="presParOf" srcId="{FE0D1E8C-7E07-4C2E-80D4-D8D013756517}" destId="{3D41C6B9-6B69-4278-BCFE-60864961BBCC}" srcOrd="1" destOrd="0" presId="urn:microsoft.com/office/officeart/2005/8/layout/orgChart1"/>
    <dgm:cxn modelId="{0B97400C-6CAF-4243-9951-26ACAC26F75B}" type="presParOf" srcId="{CFDBC0F4-0B2D-4A57-AABD-4B4C1224A689}" destId="{9989831B-7C07-47FC-B9AC-DA3ECF22E428}" srcOrd="1" destOrd="0" presId="urn:microsoft.com/office/officeart/2005/8/layout/orgChart1"/>
    <dgm:cxn modelId="{1497B484-AA9A-4A35-A0F6-54836FF66AF9}" type="presParOf" srcId="{CFDBC0F4-0B2D-4A57-AABD-4B4C1224A689}" destId="{6E9F7738-EBD2-48E5-A097-B02880C5FA37}" srcOrd="2" destOrd="0" presId="urn:microsoft.com/office/officeart/2005/8/layout/orgChart1"/>
    <dgm:cxn modelId="{BF4CA0DF-311A-4AF6-9BD0-BB8EA39BBBB4}" type="presParOf" srcId="{071A60F8-0A8F-4308-97D1-B68C107A20A5}" destId="{D2826A2E-1ECF-483D-9F14-9C8D1BE8281C}" srcOrd="4" destOrd="0" presId="urn:microsoft.com/office/officeart/2005/8/layout/orgChart1"/>
    <dgm:cxn modelId="{FF3AE160-4608-4BAD-B9B6-BB1B918C9553}" type="presParOf" srcId="{071A60F8-0A8F-4308-97D1-B68C107A20A5}" destId="{71C21B6F-BEE8-42A5-A5EE-FF31D16C6FDA}" srcOrd="5" destOrd="0" presId="urn:microsoft.com/office/officeart/2005/8/layout/orgChart1"/>
    <dgm:cxn modelId="{2A2FD4DA-134A-4AC5-826E-CC7CEF8A9565}" type="presParOf" srcId="{71C21B6F-BEE8-42A5-A5EE-FF31D16C6FDA}" destId="{3307414E-2818-47F2-AA34-7714B2B43989}" srcOrd="0" destOrd="0" presId="urn:microsoft.com/office/officeart/2005/8/layout/orgChart1"/>
    <dgm:cxn modelId="{6F8E58D1-C30A-4304-A9AA-2C1BA4BF0002}" type="presParOf" srcId="{3307414E-2818-47F2-AA34-7714B2B43989}" destId="{F6E07253-90BE-4A2D-A863-25CDD047E1ED}" srcOrd="0" destOrd="0" presId="urn:microsoft.com/office/officeart/2005/8/layout/orgChart1"/>
    <dgm:cxn modelId="{9CD6CF44-E667-4783-93D5-5837DF9F7EAB}" type="presParOf" srcId="{3307414E-2818-47F2-AA34-7714B2B43989}" destId="{CEDC523D-EAC4-43E6-869A-99D40574F661}" srcOrd="1" destOrd="0" presId="urn:microsoft.com/office/officeart/2005/8/layout/orgChart1"/>
    <dgm:cxn modelId="{BF459BAA-110B-4A90-83DB-2145EE1FFFBE}" type="presParOf" srcId="{71C21B6F-BEE8-42A5-A5EE-FF31D16C6FDA}" destId="{7EE1B807-932F-4D5C-A7E3-8E7157C5EC6E}" srcOrd="1" destOrd="0" presId="urn:microsoft.com/office/officeart/2005/8/layout/orgChart1"/>
    <dgm:cxn modelId="{CFBF6187-E75D-4761-86D2-A9E3927A35B6}" type="presParOf" srcId="{71C21B6F-BEE8-42A5-A5EE-FF31D16C6FDA}" destId="{1A6FC9D3-1129-4A99-A558-90526DD7E4F2}" srcOrd="2" destOrd="0" presId="urn:microsoft.com/office/officeart/2005/8/layout/orgChart1"/>
    <dgm:cxn modelId="{B4E8C6BD-AC80-4EA4-A63D-7134F611BEA1}" type="presParOf" srcId="{9D1FFC2E-594E-49CF-98AF-CC5B119B43FF}" destId="{0E32BBB9-C3A1-44C9-BD19-7BC3E54E7EE1}" srcOrd="2" destOrd="0" presId="urn:microsoft.com/office/officeart/2005/8/layout/orgChart1"/>
    <dgm:cxn modelId="{A1E2DAB0-2DC6-4321-81B0-9E273B96C8A8}" type="presParOf" srcId="{5592B883-9A47-46B9-B99A-C56112D9322E}" destId="{2B6E2816-5CAA-4FBE-A845-44B6DE53C6BA}" srcOrd="2" destOrd="0" presId="urn:microsoft.com/office/officeart/2005/8/layout/orgChart1"/>
    <dgm:cxn modelId="{31F9F967-3F59-4F18-B552-FC71FD821635}" type="presParOf" srcId="{5592B883-9A47-46B9-B99A-C56112D9322E}" destId="{29901EE3-7DD3-4DE9-8AEA-5C78842369A1}" srcOrd="3" destOrd="0" presId="urn:microsoft.com/office/officeart/2005/8/layout/orgChart1"/>
    <dgm:cxn modelId="{6DD29E80-8521-425E-B41F-6C121B315127}" type="presParOf" srcId="{29901EE3-7DD3-4DE9-8AEA-5C78842369A1}" destId="{4C138935-05DA-4DFE-886E-A39E5C617D6B}" srcOrd="0" destOrd="0" presId="urn:microsoft.com/office/officeart/2005/8/layout/orgChart1"/>
    <dgm:cxn modelId="{116B1CC1-1C5D-41BF-B726-EAB9722C5BAC}" type="presParOf" srcId="{4C138935-05DA-4DFE-886E-A39E5C617D6B}" destId="{A201C01F-09FF-40F3-BB10-15D05CF578AE}" srcOrd="0" destOrd="0" presId="urn:microsoft.com/office/officeart/2005/8/layout/orgChart1"/>
    <dgm:cxn modelId="{D75D426B-8BF4-411C-B1E2-07F6949D9499}" type="presParOf" srcId="{4C138935-05DA-4DFE-886E-A39E5C617D6B}" destId="{A756D407-6EAD-4126-A550-96922298BD73}" srcOrd="1" destOrd="0" presId="urn:microsoft.com/office/officeart/2005/8/layout/orgChart1"/>
    <dgm:cxn modelId="{C7042A3B-1C07-4916-A18A-01BE739AF75C}" type="presParOf" srcId="{29901EE3-7DD3-4DE9-8AEA-5C78842369A1}" destId="{0F32C7C1-FFBB-4D4A-B47B-081C25E69521}" srcOrd="1" destOrd="0" presId="urn:microsoft.com/office/officeart/2005/8/layout/orgChart1"/>
    <dgm:cxn modelId="{29C57007-09AF-45E1-ACAD-208D7D1FCF2E}" type="presParOf" srcId="{29901EE3-7DD3-4DE9-8AEA-5C78842369A1}" destId="{4DA1FA18-310C-4E3B-9DD4-5B054C333DDC}" srcOrd="2" destOrd="0" presId="urn:microsoft.com/office/officeart/2005/8/layout/orgChart1"/>
    <dgm:cxn modelId="{FC824A67-8625-4DB4-AEF2-008B62BA5C71}" type="presParOf" srcId="{5592B883-9A47-46B9-B99A-C56112D9322E}" destId="{2ECF4823-5E1C-4771-B63E-8146AD20EEC3}" srcOrd="4" destOrd="0" presId="urn:microsoft.com/office/officeart/2005/8/layout/orgChart1"/>
    <dgm:cxn modelId="{86E64FD8-201C-494B-8996-F64712B7C6BE}" type="presParOf" srcId="{5592B883-9A47-46B9-B99A-C56112D9322E}" destId="{2A1B42A9-1811-4739-A104-CADAC5487394}" srcOrd="5" destOrd="0" presId="urn:microsoft.com/office/officeart/2005/8/layout/orgChart1"/>
    <dgm:cxn modelId="{FA318024-EC68-47AB-B189-D13FFA5119BC}" type="presParOf" srcId="{2A1B42A9-1811-4739-A104-CADAC5487394}" destId="{200D2D2D-3733-4980-986B-A7691846D9D9}" srcOrd="0" destOrd="0" presId="urn:microsoft.com/office/officeart/2005/8/layout/orgChart1"/>
    <dgm:cxn modelId="{E58C4FD5-7895-4124-916E-FDC9F0756CAE}" type="presParOf" srcId="{200D2D2D-3733-4980-986B-A7691846D9D9}" destId="{40522C31-ACAC-4ADD-A8F7-34F60F3962DF}" srcOrd="0" destOrd="0" presId="urn:microsoft.com/office/officeart/2005/8/layout/orgChart1"/>
    <dgm:cxn modelId="{CF6292B5-0F03-4721-A91B-C4BA1BDEBE85}" type="presParOf" srcId="{200D2D2D-3733-4980-986B-A7691846D9D9}" destId="{27F8DE07-470E-42FB-9E50-13CC9E228252}" srcOrd="1" destOrd="0" presId="urn:microsoft.com/office/officeart/2005/8/layout/orgChart1"/>
    <dgm:cxn modelId="{E39907E5-6F95-4C38-88DF-16B7FA754ECA}" type="presParOf" srcId="{2A1B42A9-1811-4739-A104-CADAC5487394}" destId="{0E8EACC9-4081-4785-9831-C9C6CDDF549D}" srcOrd="1" destOrd="0" presId="urn:microsoft.com/office/officeart/2005/8/layout/orgChart1"/>
    <dgm:cxn modelId="{46201B5E-71C0-48FC-979F-7EDBC981583B}" type="presParOf" srcId="{0E8EACC9-4081-4785-9831-C9C6CDDF549D}" destId="{1A28FB41-991B-41AD-8EF4-17E7319E309B}" srcOrd="0" destOrd="0" presId="urn:microsoft.com/office/officeart/2005/8/layout/orgChart1"/>
    <dgm:cxn modelId="{B71CD807-3397-4DD9-9D6A-EF91645FF8B0}" type="presParOf" srcId="{0E8EACC9-4081-4785-9831-C9C6CDDF549D}" destId="{273B0FA5-0D5F-4FEB-A7DA-DA025C3DF15F}" srcOrd="1" destOrd="0" presId="urn:microsoft.com/office/officeart/2005/8/layout/orgChart1"/>
    <dgm:cxn modelId="{3C314DF9-C5B9-493E-8228-32CF45846EE1}" type="presParOf" srcId="{273B0FA5-0D5F-4FEB-A7DA-DA025C3DF15F}" destId="{DCE77427-718B-42C5-9DFB-38534F41E4FF}" srcOrd="0" destOrd="0" presId="urn:microsoft.com/office/officeart/2005/8/layout/orgChart1"/>
    <dgm:cxn modelId="{F58406C4-A5DC-4FE8-8F10-E9AEC9B11254}" type="presParOf" srcId="{DCE77427-718B-42C5-9DFB-38534F41E4FF}" destId="{9E83B99B-56F9-4592-AF5B-0F68B66C7DEE}" srcOrd="0" destOrd="0" presId="urn:microsoft.com/office/officeart/2005/8/layout/orgChart1"/>
    <dgm:cxn modelId="{CA44735C-4C6A-431C-B7A3-00494C4A5F10}" type="presParOf" srcId="{DCE77427-718B-42C5-9DFB-38534F41E4FF}" destId="{75C4F90D-C9B9-43DE-9469-D91000FA3347}" srcOrd="1" destOrd="0" presId="urn:microsoft.com/office/officeart/2005/8/layout/orgChart1"/>
    <dgm:cxn modelId="{CEA5493A-95B7-4590-B9A9-D7F7932F0BC2}" type="presParOf" srcId="{273B0FA5-0D5F-4FEB-A7DA-DA025C3DF15F}" destId="{A2C0B7CD-F18B-459E-A89A-F6DE72E0CAA8}" srcOrd="1" destOrd="0" presId="urn:microsoft.com/office/officeart/2005/8/layout/orgChart1"/>
    <dgm:cxn modelId="{79281D19-7007-4340-A826-AB722731315E}" type="presParOf" srcId="{273B0FA5-0D5F-4FEB-A7DA-DA025C3DF15F}" destId="{50F0C6FC-1C33-4397-BDF4-0BA64136AA2F}" srcOrd="2" destOrd="0" presId="urn:microsoft.com/office/officeart/2005/8/layout/orgChart1"/>
    <dgm:cxn modelId="{97D55533-6E70-4964-BA1F-229294C3C4D2}" type="presParOf" srcId="{0E8EACC9-4081-4785-9831-C9C6CDDF549D}" destId="{F0AC1CE2-E679-48CE-8031-A40F92BE6504}" srcOrd="2" destOrd="0" presId="urn:microsoft.com/office/officeart/2005/8/layout/orgChart1"/>
    <dgm:cxn modelId="{649020DB-E97A-4335-8D96-1549186D2378}" type="presParOf" srcId="{0E8EACC9-4081-4785-9831-C9C6CDDF549D}" destId="{A39F349A-1C5A-4086-B7BB-132C1D4C65C0}" srcOrd="3" destOrd="0" presId="urn:microsoft.com/office/officeart/2005/8/layout/orgChart1"/>
    <dgm:cxn modelId="{486CABA8-2303-44C7-8E5D-374231C7B362}" type="presParOf" srcId="{A39F349A-1C5A-4086-B7BB-132C1D4C65C0}" destId="{3CE9157D-6A6B-4C6E-BEF1-354201281E44}" srcOrd="0" destOrd="0" presId="urn:microsoft.com/office/officeart/2005/8/layout/orgChart1"/>
    <dgm:cxn modelId="{7FA83953-3103-48AE-AA43-AB0D9682E939}" type="presParOf" srcId="{3CE9157D-6A6B-4C6E-BEF1-354201281E44}" destId="{27D479F0-A556-4687-B10F-120C893469E3}" srcOrd="0" destOrd="0" presId="urn:microsoft.com/office/officeart/2005/8/layout/orgChart1"/>
    <dgm:cxn modelId="{C8213A87-6A32-4D78-999B-E81526F3C755}" type="presParOf" srcId="{3CE9157D-6A6B-4C6E-BEF1-354201281E44}" destId="{82FD5534-CFF1-4BBD-8BEB-5307C5A58FFF}" srcOrd="1" destOrd="0" presId="urn:microsoft.com/office/officeart/2005/8/layout/orgChart1"/>
    <dgm:cxn modelId="{CB3CB9A2-CFDB-4E1B-9ED4-61C5E263EEC5}" type="presParOf" srcId="{A39F349A-1C5A-4086-B7BB-132C1D4C65C0}" destId="{D175FC2F-042C-4886-BE90-08B09890031A}" srcOrd="1" destOrd="0" presId="urn:microsoft.com/office/officeart/2005/8/layout/orgChart1"/>
    <dgm:cxn modelId="{DF42804A-E71D-4764-B0FB-5078C1F2F7E9}" type="presParOf" srcId="{A39F349A-1C5A-4086-B7BB-132C1D4C65C0}" destId="{2824C72A-16CC-4E1D-AC58-1F61B7B33864}" srcOrd="2" destOrd="0" presId="urn:microsoft.com/office/officeart/2005/8/layout/orgChart1"/>
    <dgm:cxn modelId="{6DC42434-67D7-4BBE-B844-78011E3CA571}" type="presParOf" srcId="{2A1B42A9-1811-4739-A104-CADAC5487394}" destId="{D2D644E6-81D5-4281-BE5D-6037EAAB4E9A}" srcOrd="2" destOrd="0" presId="urn:microsoft.com/office/officeart/2005/8/layout/orgChart1"/>
    <dgm:cxn modelId="{33512295-ACBF-4F69-B223-BEA33E8FD4FB}" type="presParOf" srcId="{DDEA2494-B724-46F4-AC6F-0A8074EB3327}" destId="{C2C68732-316F-468D-95E4-406B0D65D29B}" srcOrd="2" destOrd="0" presId="urn:microsoft.com/office/officeart/2005/8/layout/orgChart1"/>
    <dgm:cxn modelId="{BA0677C6-7488-425B-AA2D-B6F5C4B7D359}" type="presParOf" srcId="{C2C68732-316F-468D-95E4-406B0D65D29B}" destId="{419B5E88-AAFF-473A-9D11-7E7E310D469A}" srcOrd="0" destOrd="0" presId="urn:microsoft.com/office/officeart/2005/8/layout/orgChart1"/>
    <dgm:cxn modelId="{802F71C2-FCA1-4ED4-8023-35F3F71C68A5}" type="presParOf" srcId="{C2C68732-316F-468D-95E4-406B0D65D29B}" destId="{0BB8F8C3-8F18-4E4B-A842-143F9B14223A}" srcOrd="1" destOrd="0" presId="urn:microsoft.com/office/officeart/2005/8/layout/orgChart1"/>
    <dgm:cxn modelId="{40F37A62-E116-4E96-9428-9D0DB95059C6}" type="presParOf" srcId="{0BB8F8C3-8F18-4E4B-A842-143F9B14223A}" destId="{B5E139A3-4B11-4FF6-AE0A-ABAC620F0B48}" srcOrd="0" destOrd="0" presId="urn:microsoft.com/office/officeart/2005/8/layout/orgChart1"/>
    <dgm:cxn modelId="{4D790FE6-4BBD-4697-AD75-547709327566}" type="presParOf" srcId="{B5E139A3-4B11-4FF6-AE0A-ABAC620F0B48}" destId="{F2444433-10FF-4E74-9515-9F9261925E7F}" srcOrd="0" destOrd="0" presId="urn:microsoft.com/office/officeart/2005/8/layout/orgChart1"/>
    <dgm:cxn modelId="{FEA38781-E93B-4452-902D-255A385B491B}" type="presParOf" srcId="{B5E139A3-4B11-4FF6-AE0A-ABAC620F0B48}" destId="{31830234-CBFE-45F1-9C7B-26650A2921E2}" srcOrd="1" destOrd="0" presId="urn:microsoft.com/office/officeart/2005/8/layout/orgChart1"/>
    <dgm:cxn modelId="{1A9BB72A-622F-46D2-B161-F0052E04DD6D}" type="presParOf" srcId="{0BB8F8C3-8F18-4E4B-A842-143F9B14223A}" destId="{3C18972E-5454-4A14-80DB-8689C1FC09E9}" srcOrd="1" destOrd="0" presId="urn:microsoft.com/office/officeart/2005/8/layout/orgChart1"/>
    <dgm:cxn modelId="{9E39578E-FACC-4FAF-95FE-C41E0110A1AE}" type="presParOf" srcId="{0BB8F8C3-8F18-4E4B-A842-143F9B14223A}" destId="{34CEB827-1933-4DAB-A622-A329930F52F0}" srcOrd="2" destOrd="0" presId="urn:microsoft.com/office/officeart/2005/8/layout/orgChart1"/>
    <dgm:cxn modelId="{C31E265A-0870-453F-8541-DC0D149E8DC2}" type="presParOf" srcId="{34CEB827-1933-4DAB-A622-A329930F52F0}" destId="{223E485D-DF4F-41C1-862B-A0DDA5A006AE}" srcOrd="0" destOrd="0" presId="urn:microsoft.com/office/officeart/2005/8/layout/orgChart1"/>
    <dgm:cxn modelId="{0D052D2C-A694-4CA7-AA8D-89B0A885312F}" type="presParOf" srcId="{34CEB827-1933-4DAB-A622-A329930F52F0}" destId="{5216C36D-4F00-49F8-A517-53E91E134BD2}" srcOrd="1" destOrd="0" presId="urn:microsoft.com/office/officeart/2005/8/layout/orgChart1"/>
    <dgm:cxn modelId="{A429376B-5948-4AEE-9FD0-26591B63ABEA}" type="presParOf" srcId="{5216C36D-4F00-49F8-A517-53E91E134BD2}" destId="{70E1F6C2-DC64-4BBD-93E1-C2BADB9D3CE2}" srcOrd="0" destOrd="0" presId="urn:microsoft.com/office/officeart/2005/8/layout/orgChart1"/>
    <dgm:cxn modelId="{6CF0BF0D-332E-43B0-A3C4-22FF62446FCB}" type="presParOf" srcId="{70E1F6C2-DC64-4BBD-93E1-C2BADB9D3CE2}" destId="{E90B1CD6-4855-41DC-89A1-CDDC8A6D36CD}" srcOrd="0" destOrd="0" presId="urn:microsoft.com/office/officeart/2005/8/layout/orgChart1"/>
    <dgm:cxn modelId="{7CE7A910-B1E4-4D6F-88CA-2D4476849325}" type="presParOf" srcId="{70E1F6C2-DC64-4BBD-93E1-C2BADB9D3CE2}" destId="{F9DE1F55-FDEA-4BB2-B629-4684BD1BD8F7}" srcOrd="1" destOrd="0" presId="urn:microsoft.com/office/officeart/2005/8/layout/orgChart1"/>
    <dgm:cxn modelId="{5ED690D6-90B5-459B-BE5A-FB750BF7FE3E}" type="presParOf" srcId="{5216C36D-4F00-49F8-A517-53E91E134BD2}" destId="{5610A34E-EE6F-4570-BF68-6EE33A84F2C0}" srcOrd="1" destOrd="0" presId="urn:microsoft.com/office/officeart/2005/8/layout/orgChart1"/>
    <dgm:cxn modelId="{11BF7B7A-D645-4FE0-9570-5A389181D3FD}" type="presParOf" srcId="{5216C36D-4F00-49F8-A517-53E91E134BD2}" destId="{27753FE1-A583-4CA9-9F61-74CF3F7D658B}" srcOrd="2" destOrd="0" presId="urn:microsoft.com/office/officeart/2005/8/layout/orgChart1"/>
    <dgm:cxn modelId="{DC9628E2-DF6B-4F93-B080-498D36BFDF28}" type="presParOf" srcId="{5D9C41DF-300E-4832-AEAF-70FC76FAA6C9}" destId="{8CAD75A0-9E1F-47B6-A470-DEC788C64352}" srcOrd="1" destOrd="0" presId="urn:microsoft.com/office/officeart/2005/8/layout/orgChart1"/>
    <dgm:cxn modelId="{DD6820EF-1930-4C84-97E0-046A44FAB008}" type="presParOf" srcId="{8CAD75A0-9E1F-47B6-A470-DEC788C64352}" destId="{F58356B7-22F1-4F12-8F5D-ADCCB7B0E7FD}" srcOrd="0" destOrd="0" presId="urn:microsoft.com/office/officeart/2005/8/layout/orgChart1"/>
    <dgm:cxn modelId="{73D42BA5-AC74-434F-B149-B90F76462E36}" type="presParOf" srcId="{F58356B7-22F1-4F12-8F5D-ADCCB7B0E7FD}" destId="{91E24E09-376B-41B9-B4CF-254958688E62}" srcOrd="0" destOrd="0" presId="urn:microsoft.com/office/officeart/2005/8/layout/orgChart1"/>
    <dgm:cxn modelId="{D3F969F8-3B00-4724-B79B-F10A53FF1126}" type="presParOf" srcId="{F58356B7-22F1-4F12-8F5D-ADCCB7B0E7FD}" destId="{2BFCC486-E3EC-4FFB-9B12-8A22D30F385B}" srcOrd="1" destOrd="0" presId="urn:microsoft.com/office/officeart/2005/8/layout/orgChart1"/>
    <dgm:cxn modelId="{834125A9-45F0-4B69-AE5A-E84995351E8E}" type="presParOf" srcId="{8CAD75A0-9E1F-47B6-A470-DEC788C64352}" destId="{B3AEFD75-973A-45B3-8586-849E0B8C3218}" srcOrd="1" destOrd="0" presId="urn:microsoft.com/office/officeart/2005/8/layout/orgChart1"/>
    <dgm:cxn modelId="{46EB649A-417A-4B79-89BC-DE0B26DB97BC}" type="presParOf" srcId="{8CAD75A0-9E1F-47B6-A470-DEC788C64352}" destId="{90EBD50D-9A4C-4FCD-8DA8-147D2E6F298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E485D-DF4F-41C1-862B-A0DDA5A006AE}">
      <dsp:nvSpPr>
        <dsp:cNvPr id="0" name=""/>
        <dsp:cNvSpPr/>
      </dsp:nvSpPr>
      <dsp:spPr>
        <a:xfrm>
          <a:off x="3134222" y="1401193"/>
          <a:ext cx="785527" cy="236158"/>
        </a:xfrm>
        <a:custGeom>
          <a:avLst/>
          <a:gdLst/>
          <a:ahLst/>
          <a:cxnLst/>
          <a:rect l="0" t="0" r="0" b="0"/>
          <a:pathLst>
            <a:path>
              <a:moveTo>
                <a:pt x="0" y="236158"/>
              </a:moveTo>
              <a:lnTo>
                <a:pt x="785527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9B5E88-AAFF-473A-9D11-7E7E310D469A}">
      <dsp:nvSpPr>
        <dsp:cNvPr id="0" name=""/>
        <dsp:cNvSpPr/>
      </dsp:nvSpPr>
      <dsp:spPr>
        <a:xfrm>
          <a:off x="3560830" y="472327"/>
          <a:ext cx="91440" cy="928861"/>
        </a:xfrm>
        <a:custGeom>
          <a:avLst/>
          <a:gdLst/>
          <a:ahLst/>
          <a:cxnLst/>
          <a:rect l="0" t="0" r="0" b="0"/>
          <a:pathLst>
            <a:path>
              <a:moveTo>
                <a:pt x="83562" y="0"/>
              </a:moveTo>
              <a:lnTo>
                <a:pt x="83562" y="928861"/>
              </a:lnTo>
              <a:lnTo>
                <a:pt x="45720" y="9288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C1CE2-E679-48CE-8031-A40F92BE6504}">
      <dsp:nvSpPr>
        <dsp:cNvPr id="0" name=""/>
        <dsp:cNvSpPr/>
      </dsp:nvSpPr>
      <dsp:spPr>
        <a:xfrm>
          <a:off x="5186489" y="2486903"/>
          <a:ext cx="614431" cy="214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86"/>
              </a:lnTo>
              <a:lnTo>
                <a:pt x="614431" y="115186"/>
              </a:lnTo>
              <a:lnTo>
                <a:pt x="614431" y="2143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8FB41-991B-41AD-8EF4-17E7319E309B}">
      <dsp:nvSpPr>
        <dsp:cNvPr id="0" name=""/>
        <dsp:cNvSpPr/>
      </dsp:nvSpPr>
      <dsp:spPr>
        <a:xfrm>
          <a:off x="4540194" y="2486903"/>
          <a:ext cx="646294" cy="214375"/>
        </a:xfrm>
        <a:custGeom>
          <a:avLst/>
          <a:gdLst/>
          <a:ahLst/>
          <a:cxnLst/>
          <a:rect l="0" t="0" r="0" b="0"/>
          <a:pathLst>
            <a:path>
              <a:moveTo>
                <a:pt x="646294" y="0"/>
              </a:moveTo>
              <a:lnTo>
                <a:pt x="646294" y="115186"/>
              </a:lnTo>
              <a:lnTo>
                <a:pt x="0" y="115186"/>
              </a:lnTo>
              <a:lnTo>
                <a:pt x="0" y="2143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CF4823-5E1C-4771-B63E-8146AD20EEC3}">
      <dsp:nvSpPr>
        <dsp:cNvPr id="0" name=""/>
        <dsp:cNvSpPr/>
      </dsp:nvSpPr>
      <dsp:spPr>
        <a:xfrm>
          <a:off x="3644393" y="472327"/>
          <a:ext cx="1542096" cy="1542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060"/>
              </a:lnTo>
              <a:lnTo>
                <a:pt x="1542096" y="1443060"/>
              </a:lnTo>
              <a:lnTo>
                <a:pt x="1542096" y="15422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E2816-5CAA-4FBE-A845-44B6DE53C6BA}">
      <dsp:nvSpPr>
        <dsp:cNvPr id="0" name=""/>
        <dsp:cNvSpPr/>
      </dsp:nvSpPr>
      <dsp:spPr>
        <a:xfrm>
          <a:off x="3598673" y="472327"/>
          <a:ext cx="91440" cy="15422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3060"/>
              </a:lnTo>
              <a:lnTo>
                <a:pt x="117905" y="1443060"/>
              </a:lnTo>
              <a:lnTo>
                <a:pt x="117905" y="15422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26A2E-1ECF-483D-9F14-9C8D1BE8281C}">
      <dsp:nvSpPr>
        <dsp:cNvPr id="0" name=""/>
        <dsp:cNvSpPr/>
      </dsp:nvSpPr>
      <dsp:spPr>
        <a:xfrm>
          <a:off x="2225786" y="2486903"/>
          <a:ext cx="1143031" cy="198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88"/>
              </a:lnTo>
              <a:lnTo>
                <a:pt x="1143031" y="99188"/>
              </a:lnTo>
              <a:lnTo>
                <a:pt x="1143031" y="198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2CACF-DE28-4598-9C9F-24796272A8A1}">
      <dsp:nvSpPr>
        <dsp:cNvPr id="0" name=""/>
        <dsp:cNvSpPr/>
      </dsp:nvSpPr>
      <dsp:spPr>
        <a:xfrm>
          <a:off x="2180066" y="2486903"/>
          <a:ext cx="91440" cy="1983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BAADD-6B29-4FDD-84C0-36118E5F1A92}">
      <dsp:nvSpPr>
        <dsp:cNvPr id="0" name=""/>
        <dsp:cNvSpPr/>
      </dsp:nvSpPr>
      <dsp:spPr>
        <a:xfrm>
          <a:off x="941056" y="3585517"/>
          <a:ext cx="1291191" cy="242795"/>
        </a:xfrm>
        <a:custGeom>
          <a:avLst/>
          <a:gdLst/>
          <a:ahLst/>
          <a:cxnLst/>
          <a:rect l="0" t="0" r="0" b="0"/>
          <a:pathLst>
            <a:path>
              <a:moveTo>
                <a:pt x="0" y="242795"/>
              </a:moveTo>
              <a:lnTo>
                <a:pt x="1291191" y="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95C90-09C3-481B-994D-42CB4B72863F}">
      <dsp:nvSpPr>
        <dsp:cNvPr id="0" name=""/>
        <dsp:cNvSpPr/>
      </dsp:nvSpPr>
      <dsp:spPr>
        <a:xfrm>
          <a:off x="704892" y="3157608"/>
          <a:ext cx="141698" cy="434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541"/>
              </a:lnTo>
              <a:lnTo>
                <a:pt x="141698" y="43454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598CC-DBCA-4EB1-8645-3F832863068C}">
      <dsp:nvSpPr>
        <dsp:cNvPr id="0" name=""/>
        <dsp:cNvSpPr/>
      </dsp:nvSpPr>
      <dsp:spPr>
        <a:xfrm>
          <a:off x="1082754" y="2486903"/>
          <a:ext cx="1143031" cy="198377"/>
        </a:xfrm>
        <a:custGeom>
          <a:avLst/>
          <a:gdLst/>
          <a:ahLst/>
          <a:cxnLst/>
          <a:rect l="0" t="0" r="0" b="0"/>
          <a:pathLst>
            <a:path>
              <a:moveTo>
                <a:pt x="1143031" y="0"/>
              </a:moveTo>
              <a:lnTo>
                <a:pt x="1143031" y="99188"/>
              </a:lnTo>
              <a:lnTo>
                <a:pt x="0" y="99188"/>
              </a:lnTo>
              <a:lnTo>
                <a:pt x="0" y="1983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56839B-E15B-403E-9F36-7A46ECAE6DA9}">
      <dsp:nvSpPr>
        <dsp:cNvPr id="0" name=""/>
        <dsp:cNvSpPr/>
      </dsp:nvSpPr>
      <dsp:spPr>
        <a:xfrm>
          <a:off x="2225786" y="472327"/>
          <a:ext cx="1418606" cy="1542249"/>
        </a:xfrm>
        <a:custGeom>
          <a:avLst/>
          <a:gdLst/>
          <a:ahLst/>
          <a:cxnLst/>
          <a:rect l="0" t="0" r="0" b="0"/>
          <a:pathLst>
            <a:path>
              <a:moveTo>
                <a:pt x="1418606" y="0"/>
              </a:moveTo>
              <a:lnTo>
                <a:pt x="1418606" y="1443060"/>
              </a:lnTo>
              <a:lnTo>
                <a:pt x="0" y="1443060"/>
              </a:lnTo>
              <a:lnTo>
                <a:pt x="0" y="15422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08AF85-56AE-4804-8001-6F64E78ED461}">
      <dsp:nvSpPr>
        <dsp:cNvPr id="0" name=""/>
        <dsp:cNvSpPr/>
      </dsp:nvSpPr>
      <dsp:spPr>
        <a:xfrm>
          <a:off x="3157603" y="0"/>
          <a:ext cx="973579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/>
            <a:t>Presidencia </a:t>
          </a:r>
          <a:endParaRPr lang="es-MX" sz="900" kern="1200" dirty="0"/>
        </a:p>
      </dsp:txBody>
      <dsp:txXfrm>
        <a:off x="3157603" y="0"/>
        <a:ext cx="973579" cy="472327"/>
      </dsp:txXfrm>
    </dsp:sp>
    <dsp:sp modelId="{CCCC229F-ECA6-4F9B-8697-367FF7722C54}">
      <dsp:nvSpPr>
        <dsp:cNvPr id="0" name=""/>
        <dsp:cNvSpPr/>
      </dsp:nvSpPr>
      <dsp:spPr>
        <a:xfrm>
          <a:off x="1569889" y="2014576"/>
          <a:ext cx="131179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Unidad de Transparencia</a:t>
          </a:r>
          <a:r>
            <a:rPr lang="es-MX" sz="1100" kern="1200" dirty="0"/>
            <a:t>	</a:t>
          </a:r>
          <a:endParaRPr lang="es-MX" sz="1800" kern="1200" dirty="0"/>
        </a:p>
      </dsp:txBody>
      <dsp:txXfrm>
        <a:off x="1569889" y="2014576"/>
        <a:ext cx="1311794" cy="472327"/>
      </dsp:txXfrm>
    </dsp:sp>
    <dsp:sp modelId="{43CC08B4-A4A8-42D7-99EC-D3392B3BCE5A}">
      <dsp:nvSpPr>
        <dsp:cNvPr id="0" name=""/>
        <dsp:cNvSpPr/>
      </dsp:nvSpPr>
      <dsp:spPr>
        <a:xfrm>
          <a:off x="610427" y="2685281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Mesa de audiencia </a:t>
          </a:r>
        </a:p>
      </dsp:txBody>
      <dsp:txXfrm>
        <a:off x="610427" y="2685281"/>
        <a:ext cx="944654" cy="472327"/>
      </dsp:txXfrm>
    </dsp:sp>
    <dsp:sp modelId="{7A0B9A66-826E-4D09-ACE6-42ABDC694F84}">
      <dsp:nvSpPr>
        <dsp:cNvPr id="0" name=""/>
        <dsp:cNvSpPr/>
      </dsp:nvSpPr>
      <dsp:spPr>
        <a:xfrm>
          <a:off x="846590" y="3355985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>
              <a:solidFill>
                <a:schemeClr val="tx1"/>
              </a:solidFill>
            </a:rPr>
            <a:t>Amparo</a:t>
          </a:r>
          <a:r>
            <a:rPr lang="es-MX" sz="900" kern="1200"/>
            <a:t> </a:t>
          </a:r>
          <a:endParaRPr lang="es-MX" sz="900" kern="1200" dirty="0"/>
        </a:p>
      </dsp:txBody>
      <dsp:txXfrm>
        <a:off x="846590" y="3355985"/>
        <a:ext cx="944654" cy="472327"/>
      </dsp:txXfrm>
    </dsp:sp>
    <dsp:sp modelId="{29A8FB3E-06DB-4FE1-BDE2-8DDA8B226210}">
      <dsp:nvSpPr>
        <dsp:cNvPr id="0" name=""/>
        <dsp:cNvSpPr/>
      </dsp:nvSpPr>
      <dsp:spPr>
        <a:xfrm>
          <a:off x="2232247" y="3349354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Registro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Sindicatos </a:t>
          </a:r>
        </a:p>
      </dsp:txBody>
      <dsp:txXfrm>
        <a:off x="2232247" y="3349354"/>
        <a:ext cx="944654" cy="472327"/>
      </dsp:txXfrm>
    </dsp:sp>
    <dsp:sp modelId="{A581F9CD-BA41-4F73-899D-A7D1C9F61F58}">
      <dsp:nvSpPr>
        <dsp:cNvPr id="0" name=""/>
        <dsp:cNvSpPr/>
      </dsp:nvSpPr>
      <dsp:spPr>
        <a:xfrm>
          <a:off x="1753459" y="2685281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Mesa de audiencia </a:t>
          </a:r>
        </a:p>
      </dsp:txBody>
      <dsp:txXfrm>
        <a:off x="1753459" y="2685281"/>
        <a:ext cx="944654" cy="472327"/>
      </dsp:txXfrm>
    </dsp:sp>
    <dsp:sp modelId="{F6E07253-90BE-4A2D-A863-25CDD047E1ED}">
      <dsp:nvSpPr>
        <dsp:cNvPr id="0" name=""/>
        <dsp:cNvSpPr/>
      </dsp:nvSpPr>
      <dsp:spPr>
        <a:xfrm>
          <a:off x="2896491" y="2685281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Mesa de audiencia </a:t>
          </a:r>
        </a:p>
      </dsp:txBody>
      <dsp:txXfrm>
        <a:off x="2896491" y="2685281"/>
        <a:ext cx="944654" cy="472327"/>
      </dsp:txXfrm>
    </dsp:sp>
    <dsp:sp modelId="{A201C01F-09FF-40F3-BB10-15D05CF578AE}">
      <dsp:nvSpPr>
        <dsp:cNvPr id="0" name=""/>
        <dsp:cNvSpPr/>
      </dsp:nvSpPr>
      <dsp:spPr>
        <a:xfrm>
          <a:off x="3080061" y="2014576"/>
          <a:ext cx="1273035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Convenios</a:t>
          </a:r>
        </a:p>
      </dsp:txBody>
      <dsp:txXfrm>
        <a:off x="3080061" y="2014576"/>
        <a:ext cx="1273035" cy="472327"/>
      </dsp:txXfrm>
    </dsp:sp>
    <dsp:sp modelId="{40522C31-ACAC-4ADD-A8F7-34F60F3962DF}">
      <dsp:nvSpPr>
        <dsp:cNvPr id="0" name=""/>
        <dsp:cNvSpPr/>
      </dsp:nvSpPr>
      <dsp:spPr>
        <a:xfrm>
          <a:off x="4551473" y="2014576"/>
          <a:ext cx="1270031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Auxiliares</a:t>
          </a:r>
          <a:r>
            <a:rPr lang="es-MX" sz="1100" kern="1200" dirty="0"/>
            <a:t> </a:t>
          </a:r>
          <a:r>
            <a:rPr lang="es-MX" sz="900" kern="1200" dirty="0"/>
            <a:t>de junta</a:t>
          </a:r>
          <a:r>
            <a:rPr lang="es-MX" sz="1100" kern="1200" dirty="0"/>
            <a:t>	</a:t>
          </a:r>
        </a:p>
      </dsp:txBody>
      <dsp:txXfrm>
        <a:off x="4551473" y="2014576"/>
        <a:ext cx="1270031" cy="472327"/>
      </dsp:txXfrm>
    </dsp:sp>
    <dsp:sp modelId="{9E83B99B-56F9-4592-AF5B-0F68B66C7DEE}">
      <dsp:nvSpPr>
        <dsp:cNvPr id="0" name=""/>
        <dsp:cNvSpPr/>
      </dsp:nvSpPr>
      <dsp:spPr>
        <a:xfrm>
          <a:off x="4067867" y="2701278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Mesa de audiencia </a:t>
          </a:r>
        </a:p>
      </dsp:txBody>
      <dsp:txXfrm>
        <a:off x="4067867" y="2701278"/>
        <a:ext cx="944654" cy="472327"/>
      </dsp:txXfrm>
    </dsp:sp>
    <dsp:sp modelId="{27D479F0-A556-4687-B10F-120C893469E3}">
      <dsp:nvSpPr>
        <dsp:cNvPr id="0" name=""/>
        <dsp:cNvSpPr/>
      </dsp:nvSpPr>
      <dsp:spPr>
        <a:xfrm>
          <a:off x="5328593" y="2701278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Mesa de audiencia </a:t>
          </a:r>
        </a:p>
      </dsp:txBody>
      <dsp:txXfrm>
        <a:off x="5328593" y="2701278"/>
        <a:ext cx="944654" cy="472327"/>
      </dsp:txXfrm>
    </dsp:sp>
    <dsp:sp modelId="{F2444433-10FF-4E74-9515-9F9261925E7F}">
      <dsp:nvSpPr>
        <dsp:cNvPr id="0" name=""/>
        <dsp:cNvSpPr/>
      </dsp:nvSpPr>
      <dsp:spPr>
        <a:xfrm>
          <a:off x="2661895" y="1165024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Secretaria General </a:t>
          </a:r>
        </a:p>
      </dsp:txBody>
      <dsp:txXfrm>
        <a:off x="2661895" y="1165024"/>
        <a:ext cx="944654" cy="472327"/>
      </dsp:txXfrm>
    </dsp:sp>
    <dsp:sp modelId="{E90B1CD6-4855-41DC-89A1-CDDC8A6D36CD}">
      <dsp:nvSpPr>
        <dsp:cNvPr id="0" name=""/>
        <dsp:cNvSpPr/>
      </dsp:nvSpPr>
      <dsp:spPr>
        <a:xfrm>
          <a:off x="3919750" y="1165029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/>
            <a:t>Actuarios </a:t>
          </a:r>
          <a:endParaRPr lang="es-MX" sz="900" kern="1200" dirty="0"/>
        </a:p>
      </dsp:txBody>
      <dsp:txXfrm>
        <a:off x="3919750" y="1165029"/>
        <a:ext cx="944654" cy="472327"/>
      </dsp:txXfrm>
    </dsp:sp>
    <dsp:sp modelId="{91E24E09-376B-41B9-B4CF-254958688E62}">
      <dsp:nvSpPr>
        <dsp:cNvPr id="0" name=""/>
        <dsp:cNvSpPr/>
      </dsp:nvSpPr>
      <dsp:spPr>
        <a:xfrm>
          <a:off x="4322673" y="408035"/>
          <a:ext cx="944654" cy="4723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900" kern="1200" dirty="0"/>
            <a:t>Oficialía de partes</a:t>
          </a:r>
        </a:p>
      </dsp:txBody>
      <dsp:txXfrm>
        <a:off x="4322673" y="408035"/>
        <a:ext cx="944654" cy="472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FF170-368F-4879-9F5A-CED8A683010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69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D034D-E1A2-4CEF-BDFC-51B419FE323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05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18F79-C7AE-4FA1-9450-CB552836806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886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AE976-F02D-42D6-89C8-01D154F864E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99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C4D42-D9F3-44C0-9AA0-601A86CFCBF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446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BD798-91EA-44BF-AF63-20069E579BE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4260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04182-ED30-4321-8F44-90E6F7B1B1B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51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5B17F-9987-4B20-B39A-CF71C79A386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38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36D0E-54CF-4AF2-B6CB-C9329669F2B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63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145BB-772B-4A6B-8D6E-1B1A43AFAFB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6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41A93-9276-44E5-A88E-E98C62F3C8E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02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71513C4-8344-4CF6-95A1-FC315EF07EC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593F016-90D8-4CA1-BAED-DB9CAA1E86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1654569"/>
              </p:ext>
            </p:extLst>
          </p:nvPr>
        </p:nvGraphicFramePr>
        <p:xfrm>
          <a:off x="1187624" y="1447800"/>
          <a:ext cx="6840760" cy="450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96" name="Rectangle 2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s-ES" sz="1600" b="1" dirty="0">
                <a:solidFill>
                  <a:schemeClr val="tx1"/>
                </a:solidFill>
              </a:rPr>
              <a:t>Junta Local de Conciliación y Arbitraje del Estado de Campeche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62DE5F6-1E0E-47CF-8BB0-0BE710616F37}"/>
              </a:ext>
            </a:extLst>
          </p:cNvPr>
          <p:cNvCxnSpPr>
            <a:cxnSpLocks/>
          </p:cNvCxnSpPr>
          <p:nvPr/>
        </p:nvCxnSpPr>
        <p:spPr>
          <a:xfrm>
            <a:off x="4860032" y="2132856"/>
            <a:ext cx="64807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3993E2A4-06A8-4DDD-8AF5-7ACAD55FC021}"/>
              </a:ext>
            </a:extLst>
          </p:cNvPr>
          <p:cNvCxnSpPr/>
          <p:nvPr/>
        </p:nvCxnSpPr>
        <p:spPr>
          <a:xfrm>
            <a:off x="2843808" y="558924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DB3604F-BA1D-4805-B5AA-5245C1AB8B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42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Junta Local de Conciliación y Arbitraje del Estado de Campeche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organigrama</dc:title>
  <dc:subject/>
  <dc:creator>elodia</dc:creator>
  <cp:keywords/>
  <dc:description/>
  <cp:lastModifiedBy>elodia</cp:lastModifiedBy>
  <cp:revision>13</cp:revision>
  <cp:lastPrinted>2018-01-31T17:07:14Z</cp:lastPrinted>
  <dcterms:created xsi:type="dcterms:W3CDTF">2018-01-24T20:57:42Z</dcterms:created>
  <dcterms:modified xsi:type="dcterms:W3CDTF">2018-01-31T17:10:04Z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TC062561803082</vt:lpwstr>
  </property>
</Properties>
</file>